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9" r:id="rId3"/>
    <p:sldId id="273" r:id="rId4"/>
    <p:sldId id="280" r:id="rId5"/>
    <p:sldId id="276" r:id="rId6"/>
    <p:sldId id="278" r:id="rId7"/>
    <p:sldId id="267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4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image" Target="../media/image3.jpeg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image" Target="../media/image3.jpeg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95F7A-D10A-41BD-9FB6-346925296B9E}" type="doc">
      <dgm:prSet loTypeId="urn:microsoft.com/office/officeart/2005/8/layout/b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55CD827-7257-4BA6-AB6C-42AEF005D59C}">
      <dgm:prSet custT="1"/>
      <dgm:spPr/>
      <dgm:t>
        <a:bodyPr/>
        <a:lstStyle/>
        <a:p>
          <a:pPr algn="l"/>
          <a:r>
            <a:rPr lang="es-ES" sz="900" b="1" dirty="0">
              <a:solidFill>
                <a:schemeClr val="bg1"/>
              </a:solidFill>
            </a:rPr>
            <a:t>CLIMA</a:t>
          </a:r>
        </a:p>
        <a:p>
          <a:pPr algn="l"/>
          <a:r>
            <a:rPr lang="es-CO" sz="1100" b="1" dirty="0">
              <a:solidFill>
                <a:schemeClr val="bg2">
                  <a:lumMod val="10000"/>
                </a:schemeClr>
              </a:solidFill>
              <a:effectLst/>
            </a:rPr>
            <a:t>CONDICIONES CLIMÁTICAS</a:t>
          </a:r>
          <a:endParaRPr lang="es-ES" sz="1100" b="1" dirty="0"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100BC01F-41B0-43EC-9F98-813E9994508A}" type="parTrans" cxnId="{6A3F9819-C2B8-4E06-A5AD-8B8B53A10C74}">
      <dgm:prSet/>
      <dgm:spPr/>
      <dgm:t>
        <a:bodyPr/>
        <a:lstStyle/>
        <a:p>
          <a:pPr algn="l"/>
          <a:endParaRPr lang="es-ES"/>
        </a:p>
      </dgm:t>
    </dgm:pt>
    <dgm:pt modelId="{7BD2A81E-7070-4DB9-9BFA-3E06040678A7}" type="sibTrans" cxnId="{6A3F9819-C2B8-4E06-A5AD-8B8B53A10C74}">
      <dgm:prSet/>
      <dgm:spPr/>
      <dgm:t>
        <a:bodyPr/>
        <a:lstStyle/>
        <a:p>
          <a:pPr algn="l"/>
          <a:endParaRPr lang="es-ES"/>
        </a:p>
      </dgm:t>
    </dgm:pt>
    <dgm:pt modelId="{410420C2-E512-4B85-A3D2-8130FCFF1188}">
      <dgm:prSet custT="1"/>
      <dgm:spPr/>
      <dgm:t>
        <a:bodyPr/>
        <a:lstStyle/>
        <a:p>
          <a:pPr algn="l"/>
          <a:r>
            <a:rPr lang="es-CO" sz="900" b="1" dirty="0">
              <a:solidFill>
                <a:schemeClr val="bg1"/>
              </a:solidFill>
            </a:rPr>
            <a:t>SUELOS</a:t>
          </a:r>
        </a:p>
        <a:p>
          <a:pPr algn="l"/>
          <a:r>
            <a:rPr lang="es-CO" sz="1100" b="1" dirty="0">
              <a:solidFill>
                <a:schemeClr val="bg2">
                  <a:lumMod val="10000"/>
                </a:schemeClr>
              </a:solidFill>
              <a:effectLst/>
            </a:rPr>
            <a:t>CONDICIONES DE ENRAIZAMIENTO Y TUBERIZACIÓN</a:t>
          </a:r>
          <a:endParaRPr lang="es-ES" sz="1100" b="1" dirty="0"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26D5D7E4-3BE9-4CAC-B83C-7B7FFE77F7F5}" type="parTrans" cxnId="{13C12FF7-D3C8-48E0-9828-33FDE4AA8D4D}">
      <dgm:prSet/>
      <dgm:spPr/>
      <dgm:t>
        <a:bodyPr/>
        <a:lstStyle/>
        <a:p>
          <a:pPr algn="l"/>
          <a:endParaRPr lang="es-ES"/>
        </a:p>
      </dgm:t>
    </dgm:pt>
    <dgm:pt modelId="{FC525F7E-A074-489E-98C2-2B1B80265E84}" type="sibTrans" cxnId="{13C12FF7-D3C8-48E0-9828-33FDE4AA8D4D}">
      <dgm:prSet/>
      <dgm:spPr/>
      <dgm:t>
        <a:bodyPr/>
        <a:lstStyle/>
        <a:p>
          <a:pPr algn="l"/>
          <a:endParaRPr lang="es-ES"/>
        </a:p>
      </dgm:t>
    </dgm:pt>
    <dgm:pt modelId="{5B326D2E-234D-46E1-A71B-7A66EB47EDDE}">
      <dgm:prSet custT="1"/>
      <dgm:spPr/>
      <dgm:t>
        <a:bodyPr/>
        <a:lstStyle/>
        <a:p>
          <a:pPr algn="l"/>
          <a:r>
            <a:rPr lang="es-ES" sz="900" b="1" dirty="0">
              <a:solidFill>
                <a:schemeClr val="bg1"/>
              </a:solidFill>
            </a:rPr>
            <a:t>SUELOS</a:t>
          </a:r>
        </a:p>
        <a:p>
          <a:pPr algn="l"/>
          <a:r>
            <a:rPr lang="es-CO" sz="1100" b="1" dirty="0">
              <a:solidFill>
                <a:schemeClr val="bg2">
                  <a:lumMod val="10000"/>
                </a:schemeClr>
              </a:solidFill>
              <a:effectLst/>
            </a:rPr>
            <a:t>DISPONIBILIDAD DE OXÍGENO</a:t>
          </a:r>
          <a:endParaRPr lang="es-ES" sz="1100" b="1" dirty="0"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F6B6A675-927D-4197-86D0-CE3D508C8C4F}" type="parTrans" cxnId="{38CB3882-A07C-407E-BF93-4BA25AC7E91F}">
      <dgm:prSet/>
      <dgm:spPr/>
      <dgm:t>
        <a:bodyPr/>
        <a:lstStyle/>
        <a:p>
          <a:pPr algn="l"/>
          <a:endParaRPr lang="es-ES"/>
        </a:p>
      </dgm:t>
    </dgm:pt>
    <dgm:pt modelId="{8FF2CDDA-4F62-4A80-A390-531C731BC2D4}" type="sibTrans" cxnId="{38CB3882-A07C-407E-BF93-4BA25AC7E91F}">
      <dgm:prSet/>
      <dgm:spPr/>
      <dgm:t>
        <a:bodyPr/>
        <a:lstStyle/>
        <a:p>
          <a:pPr algn="l"/>
          <a:endParaRPr lang="es-ES"/>
        </a:p>
      </dgm:t>
    </dgm:pt>
    <dgm:pt modelId="{84E284D0-0EAD-4ECF-81A3-D3435F7F70C6}">
      <dgm:prSet/>
      <dgm:spPr/>
      <dgm:t>
        <a:bodyPr/>
        <a:lstStyle/>
        <a:p>
          <a:pPr algn="l"/>
          <a:r>
            <a:rPr lang="es-CO" b="0" dirty="0"/>
            <a:t>Temperatura</a:t>
          </a:r>
          <a:endParaRPr lang="es-ES" b="0" dirty="0"/>
        </a:p>
      </dgm:t>
    </dgm:pt>
    <dgm:pt modelId="{9CBA36C9-7E96-43AD-9274-91E09052CF13}" type="parTrans" cxnId="{48FC78A2-B61B-40B0-BC3F-3FEE5D9926F9}">
      <dgm:prSet/>
      <dgm:spPr/>
      <dgm:t>
        <a:bodyPr/>
        <a:lstStyle/>
        <a:p>
          <a:pPr algn="l"/>
          <a:endParaRPr lang="es-ES"/>
        </a:p>
      </dgm:t>
    </dgm:pt>
    <dgm:pt modelId="{59ADA98D-EAC4-4807-854E-FBC3929AEAA1}" type="sibTrans" cxnId="{48FC78A2-B61B-40B0-BC3F-3FEE5D9926F9}">
      <dgm:prSet/>
      <dgm:spPr/>
      <dgm:t>
        <a:bodyPr/>
        <a:lstStyle/>
        <a:p>
          <a:pPr algn="l"/>
          <a:endParaRPr lang="es-ES"/>
        </a:p>
      </dgm:t>
    </dgm:pt>
    <dgm:pt modelId="{5DD60538-D906-4E85-A6B8-B7336D568FE5}">
      <dgm:prSet/>
      <dgm:spPr/>
      <dgm:t>
        <a:bodyPr/>
        <a:lstStyle/>
        <a:p>
          <a:pPr algn="l"/>
          <a:r>
            <a:rPr lang="es-CO" b="0" dirty="0"/>
            <a:t>Pendiente</a:t>
          </a:r>
          <a:endParaRPr lang="es-ES" b="0" dirty="0"/>
        </a:p>
      </dgm:t>
    </dgm:pt>
    <dgm:pt modelId="{6896518B-B051-4606-8412-387E9124AFD4}" type="parTrans" cxnId="{69000C30-73CD-4176-8710-24D8EA013D08}">
      <dgm:prSet/>
      <dgm:spPr/>
      <dgm:t>
        <a:bodyPr/>
        <a:lstStyle/>
        <a:p>
          <a:pPr algn="l"/>
          <a:endParaRPr lang="es-ES"/>
        </a:p>
      </dgm:t>
    </dgm:pt>
    <dgm:pt modelId="{04B005BE-662F-4F78-9BEF-DB82CFEB9000}" type="sibTrans" cxnId="{69000C30-73CD-4176-8710-24D8EA013D08}">
      <dgm:prSet/>
      <dgm:spPr/>
      <dgm:t>
        <a:bodyPr/>
        <a:lstStyle/>
        <a:p>
          <a:pPr algn="l"/>
          <a:endParaRPr lang="es-ES"/>
        </a:p>
      </dgm:t>
    </dgm:pt>
    <dgm:pt modelId="{4DDCD1F9-8184-4860-9F01-CEC387D1D965}">
      <dgm:prSet/>
      <dgm:spPr/>
      <dgm:t>
        <a:bodyPr/>
        <a:lstStyle/>
        <a:p>
          <a:pPr algn="l"/>
          <a:r>
            <a:rPr lang="es-CO" b="0" dirty="0"/>
            <a:t>Profundidad efectiva</a:t>
          </a:r>
          <a:endParaRPr lang="es-ES" b="0" dirty="0"/>
        </a:p>
      </dgm:t>
    </dgm:pt>
    <dgm:pt modelId="{6465C1CF-5FDF-4533-AED4-7514A0DC470F}" type="parTrans" cxnId="{5FF3F620-44AB-4E5E-B7A5-DD7ABA61949A}">
      <dgm:prSet/>
      <dgm:spPr/>
      <dgm:t>
        <a:bodyPr/>
        <a:lstStyle/>
        <a:p>
          <a:pPr algn="l"/>
          <a:endParaRPr lang="es-ES"/>
        </a:p>
      </dgm:t>
    </dgm:pt>
    <dgm:pt modelId="{F12A7B17-9D3F-4198-B9B4-1A607BDDF1C1}" type="sibTrans" cxnId="{5FF3F620-44AB-4E5E-B7A5-DD7ABA61949A}">
      <dgm:prSet/>
      <dgm:spPr/>
      <dgm:t>
        <a:bodyPr/>
        <a:lstStyle/>
        <a:p>
          <a:pPr algn="l"/>
          <a:endParaRPr lang="es-ES"/>
        </a:p>
      </dgm:t>
    </dgm:pt>
    <dgm:pt modelId="{3AB5F7DC-6F79-4990-B699-01FF094269B5}">
      <dgm:prSet custT="1"/>
      <dgm:spPr/>
      <dgm:t>
        <a:bodyPr/>
        <a:lstStyle/>
        <a:p>
          <a:pPr algn="l"/>
          <a:r>
            <a:rPr lang="es-ES" sz="900" b="1" dirty="0">
              <a:solidFill>
                <a:schemeClr val="bg1"/>
              </a:solidFill>
            </a:rPr>
            <a:t>SUELOS</a:t>
          </a:r>
        </a:p>
        <a:p>
          <a:pPr algn="l"/>
          <a:r>
            <a:rPr lang="es-CO" sz="1100" b="1" dirty="0">
              <a:solidFill>
                <a:schemeClr val="bg2">
                  <a:lumMod val="10000"/>
                </a:schemeClr>
              </a:solidFill>
              <a:effectLst/>
            </a:rPr>
            <a:t>DISPONIBILIDAD DE HUMEDAD</a:t>
          </a:r>
          <a:endParaRPr lang="es-ES" sz="1100" b="1" dirty="0"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81E2D189-9CC2-4C7C-A7C4-CC53C6F411D5}" type="parTrans" cxnId="{C33A4CC8-EC6D-4D41-BD45-FBEE4EB59D73}">
      <dgm:prSet/>
      <dgm:spPr/>
      <dgm:t>
        <a:bodyPr/>
        <a:lstStyle/>
        <a:p>
          <a:pPr algn="l"/>
          <a:endParaRPr lang="es-ES"/>
        </a:p>
      </dgm:t>
    </dgm:pt>
    <dgm:pt modelId="{AB5CD538-DDCD-4334-B018-9ED8592EB358}" type="sibTrans" cxnId="{C33A4CC8-EC6D-4D41-BD45-FBEE4EB59D73}">
      <dgm:prSet/>
      <dgm:spPr/>
      <dgm:t>
        <a:bodyPr/>
        <a:lstStyle/>
        <a:p>
          <a:pPr algn="l"/>
          <a:endParaRPr lang="es-ES"/>
        </a:p>
      </dgm:t>
    </dgm:pt>
    <dgm:pt modelId="{6DF9AF7A-3BB0-4122-B8B8-3210588F8231}">
      <dgm:prSet/>
      <dgm:spPr/>
      <dgm:t>
        <a:bodyPr/>
        <a:lstStyle/>
        <a:p>
          <a:pPr algn="l"/>
          <a:r>
            <a:rPr lang="es-CO" b="0" dirty="0"/>
            <a:t>Susceptibilidad a inundaciones</a:t>
          </a:r>
          <a:endParaRPr lang="es-ES" b="0" dirty="0"/>
        </a:p>
      </dgm:t>
    </dgm:pt>
    <dgm:pt modelId="{A45B708C-609A-4DBA-8039-B6E04DE66C2A}" type="parTrans" cxnId="{54CE5360-23AD-4BAB-B252-B37D264A0295}">
      <dgm:prSet/>
      <dgm:spPr/>
      <dgm:t>
        <a:bodyPr/>
        <a:lstStyle/>
        <a:p>
          <a:pPr algn="l"/>
          <a:endParaRPr lang="es-ES"/>
        </a:p>
      </dgm:t>
    </dgm:pt>
    <dgm:pt modelId="{00C38600-AAB5-46A2-A46F-7292FE99603D}" type="sibTrans" cxnId="{54CE5360-23AD-4BAB-B252-B37D264A0295}">
      <dgm:prSet/>
      <dgm:spPr/>
      <dgm:t>
        <a:bodyPr/>
        <a:lstStyle/>
        <a:p>
          <a:pPr algn="l"/>
          <a:endParaRPr lang="es-ES"/>
        </a:p>
      </dgm:t>
    </dgm:pt>
    <dgm:pt modelId="{666CAE94-DDBA-4FC2-9D05-05FCAA815F15}">
      <dgm:prSet/>
      <dgm:spPr/>
      <dgm:t>
        <a:bodyPr/>
        <a:lstStyle/>
        <a:p>
          <a:pPr algn="l"/>
          <a:r>
            <a:rPr lang="es-CO" b="0" dirty="0"/>
            <a:t>Régimen de humedad</a:t>
          </a:r>
          <a:endParaRPr lang="es-ES" b="0" dirty="0"/>
        </a:p>
      </dgm:t>
    </dgm:pt>
    <dgm:pt modelId="{8740592C-77D5-4810-B6F0-03E6F0CA4E69}" type="parTrans" cxnId="{3D3CDF8B-86C9-4CD7-9830-409AEFDE4949}">
      <dgm:prSet/>
      <dgm:spPr/>
      <dgm:t>
        <a:bodyPr/>
        <a:lstStyle/>
        <a:p>
          <a:pPr algn="l"/>
          <a:endParaRPr lang="es-CO"/>
        </a:p>
      </dgm:t>
    </dgm:pt>
    <dgm:pt modelId="{E11ADEAA-33E3-4D02-870A-BC107BD11192}" type="sibTrans" cxnId="{3D3CDF8B-86C9-4CD7-9830-409AEFDE4949}">
      <dgm:prSet/>
      <dgm:spPr/>
      <dgm:t>
        <a:bodyPr/>
        <a:lstStyle/>
        <a:p>
          <a:pPr algn="l"/>
          <a:endParaRPr lang="es-CO"/>
        </a:p>
      </dgm:t>
    </dgm:pt>
    <dgm:pt modelId="{3E298D14-999A-4BF9-A4A0-8547A5CDE89C}">
      <dgm:prSet custT="1"/>
      <dgm:spPr/>
      <dgm:t>
        <a:bodyPr/>
        <a:lstStyle/>
        <a:p>
          <a:pPr algn="l"/>
          <a:r>
            <a:rPr lang="es-ES" sz="900" b="1" dirty="0">
              <a:solidFill>
                <a:schemeClr val="bg1"/>
              </a:solidFill>
            </a:rPr>
            <a:t>SUELOS</a:t>
          </a:r>
        </a:p>
        <a:p>
          <a:pPr algn="l"/>
          <a:r>
            <a:rPr lang="es-CO" sz="1050" b="1" dirty="0">
              <a:solidFill>
                <a:schemeClr val="bg2">
                  <a:lumMod val="10000"/>
                </a:schemeClr>
              </a:solidFill>
              <a:effectLst/>
            </a:rPr>
            <a:t>DISPONIBILIDAD DE NUTRIENTES</a:t>
          </a:r>
          <a:endParaRPr lang="es-ES" sz="1050" b="1" dirty="0"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07460838-DDA0-482C-BBBA-79F0A4AEB3D2}" type="parTrans" cxnId="{94B2182B-1890-4088-A640-0630C5A3F3E8}">
      <dgm:prSet/>
      <dgm:spPr/>
      <dgm:t>
        <a:bodyPr/>
        <a:lstStyle/>
        <a:p>
          <a:pPr algn="l"/>
          <a:endParaRPr lang="es-CO"/>
        </a:p>
      </dgm:t>
    </dgm:pt>
    <dgm:pt modelId="{A60D0DC7-A4A4-4631-838E-8FB2D704702E}" type="sibTrans" cxnId="{94B2182B-1890-4088-A640-0630C5A3F3E8}">
      <dgm:prSet/>
      <dgm:spPr/>
      <dgm:t>
        <a:bodyPr/>
        <a:lstStyle/>
        <a:p>
          <a:pPr algn="l"/>
          <a:endParaRPr lang="es-CO"/>
        </a:p>
      </dgm:t>
    </dgm:pt>
    <dgm:pt modelId="{58356F5E-EE61-4000-AB11-5D9051580B3B}">
      <dgm:prSet/>
      <dgm:spPr/>
      <dgm:t>
        <a:bodyPr/>
        <a:lstStyle/>
        <a:p>
          <a:pPr algn="l"/>
          <a:r>
            <a:rPr lang="es-CO" b="0" dirty="0"/>
            <a:t>Acidez</a:t>
          </a:r>
          <a:endParaRPr lang="es-ES" b="0" dirty="0"/>
        </a:p>
      </dgm:t>
    </dgm:pt>
    <dgm:pt modelId="{7E3F0692-CC91-49A9-BA25-A609353680DA}" type="parTrans" cxnId="{2A6BDB9B-0398-4661-997C-13A4A456E4C7}">
      <dgm:prSet/>
      <dgm:spPr/>
      <dgm:t>
        <a:bodyPr/>
        <a:lstStyle/>
        <a:p>
          <a:pPr algn="l"/>
          <a:endParaRPr lang="es-CO"/>
        </a:p>
      </dgm:t>
    </dgm:pt>
    <dgm:pt modelId="{168370B0-5A36-436A-911B-1CEBE8F78702}" type="sibTrans" cxnId="{2A6BDB9B-0398-4661-997C-13A4A456E4C7}">
      <dgm:prSet/>
      <dgm:spPr/>
      <dgm:t>
        <a:bodyPr/>
        <a:lstStyle/>
        <a:p>
          <a:pPr algn="l"/>
          <a:endParaRPr lang="es-CO"/>
        </a:p>
      </dgm:t>
    </dgm:pt>
    <dgm:pt modelId="{A2B4D7C8-24E4-4216-9F54-C0EA548219BA}">
      <dgm:prSet custT="1"/>
      <dgm:spPr/>
      <dgm:t>
        <a:bodyPr/>
        <a:lstStyle/>
        <a:p>
          <a:pPr algn="l"/>
          <a:r>
            <a:rPr lang="es-ES" sz="900" b="1" dirty="0">
              <a:solidFill>
                <a:schemeClr val="bg1"/>
              </a:solidFill>
            </a:rPr>
            <a:t>SUELOS</a:t>
          </a:r>
        </a:p>
        <a:p>
          <a:pPr algn="l"/>
          <a:r>
            <a:rPr lang="es-CO" sz="1100" b="1" dirty="0">
              <a:solidFill>
                <a:schemeClr val="bg2">
                  <a:lumMod val="10000"/>
                </a:schemeClr>
              </a:solidFill>
              <a:effectLst/>
            </a:rPr>
            <a:t>TOXICIDAD POR SALES, SODIO Y ALUMINIO</a:t>
          </a:r>
          <a:endParaRPr lang="es-ES" sz="1100" b="1" dirty="0"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B38345DB-E52B-4387-A944-FB9B3B6AB823}" type="parTrans" cxnId="{5E9409FE-04A1-4D1A-9A22-1DD1B1F2372B}">
      <dgm:prSet/>
      <dgm:spPr/>
      <dgm:t>
        <a:bodyPr/>
        <a:lstStyle/>
        <a:p>
          <a:pPr algn="l"/>
          <a:endParaRPr lang="es-CO"/>
        </a:p>
      </dgm:t>
    </dgm:pt>
    <dgm:pt modelId="{F180877B-D353-40FF-BDE5-A0E9C3196645}" type="sibTrans" cxnId="{5E9409FE-04A1-4D1A-9A22-1DD1B1F2372B}">
      <dgm:prSet/>
      <dgm:spPr/>
      <dgm:t>
        <a:bodyPr/>
        <a:lstStyle/>
        <a:p>
          <a:pPr algn="l"/>
          <a:endParaRPr lang="es-CO"/>
        </a:p>
      </dgm:t>
    </dgm:pt>
    <dgm:pt modelId="{ED240B4E-BF8E-4FE9-947F-3FF8EF49C2C6}">
      <dgm:prSet/>
      <dgm:spPr/>
      <dgm:t>
        <a:bodyPr/>
        <a:lstStyle/>
        <a:p>
          <a:pPr algn="l"/>
          <a:r>
            <a:rPr lang="es-CO" b="0" dirty="0"/>
            <a:t>Salinidad y/o sodicidad</a:t>
          </a:r>
          <a:endParaRPr lang="es-ES" b="0" dirty="0"/>
        </a:p>
      </dgm:t>
    </dgm:pt>
    <dgm:pt modelId="{D2205AE6-5BB6-4171-9A70-501F620DAD1E}" type="parTrans" cxnId="{16DA5724-4CB3-43BD-B75A-55C12978902E}">
      <dgm:prSet/>
      <dgm:spPr/>
      <dgm:t>
        <a:bodyPr/>
        <a:lstStyle/>
        <a:p>
          <a:pPr algn="l"/>
          <a:endParaRPr lang="es-CO"/>
        </a:p>
      </dgm:t>
    </dgm:pt>
    <dgm:pt modelId="{EB29AB1A-30BD-43AD-B90D-05943EEB06C7}" type="sibTrans" cxnId="{16DA5724-4CB3-43BD-B75A-55C12978902E}">
      <dgm:prSet/>
      <dgm:spPr/>
      <dgm:t>
        <a:bodyPr/>
        <a:lstStyle/>
        <a:p>
          <a:pPr algn="l"/>
          <a:endParaRPr lang="es-CO"/>
        </a:p>
      </dgm:t>
    </dgm:pt>
    <dgm:pt modelId="{537C21F3-30EA-4CD4-93C4-928252EF989A}">
      <dgm:prSet custT="1"/>
      <dgm:spPr/>
      <dgm:t>
        <a:bodyPr/>
        <a:lstStyle/>
        <a:p>
          <a:pPr algn="l"/>
          <a:r>
            <a:rPr lang="es-ES" sz="900" b="1" dirty="0">
              <a:solidFill>
                <a:schemeClr val="bg1"/>
              </a:solidFill>
            </a:rPr>
            <a:t>SUELOS</a:t>
          </a:r>
          <a:endParaRPr lang="es-ES" sz="1050" b="1" dirty="0">
            <a:solidFill>
              <a:schemeClr val="bg1"/>
            </a:solidFill>
            <a:effectLst/>
          </a:endParaRPr>
        </a:p>
        <a:p>
          <a:pPr algn="l"/>
          <a:r>
            <a:rPr lang="es-CO" sz="1050" b="1" dirty="0">
              <a:solidFill>
                <a:schemeClr val="bg2">
                  <a:lumMod val="10000"/>
                </a:schemeClr>
              </a:solidFill>
              <a:effectLst/>
            </a:rPr>
            <a:t>SUSCEPTIBILIDAD A PÉRDIDA DE SUELOS</a:t>
          </a:r>
          <a:endParaRPr lang="es-ES" sz="1050" b="1" dirty="0"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10238ED5-C174-4DBA-9E12-6256360E0672}" type="parTrans" cxnId="{42A14024-D2E7-4E06-8CF9-76E81ABE2B2E}">
      <dgm:prSet/>
      <dgm:spPr/>
      <dgm:t>
        <a:bodyPr/>
        <a:lstStyle/>
        <a:p>
          <a:pPr algn="l"/>
          <a:endParaRPr lang="es-CO"/>
        </a:p>
      </dgm:t>
    </dgm:pt>
    <dgm:pt modelId="{FDFD26A6-CB0F-47D1-B59C-B639E8618BF1}" type="sibTrans" cxnId="{42A14024-D2E7-4E06-8CF9-76E81ABE2B2E}">
      <dgm:prSet/>
      <dgm:spPr/>
      <dgm:t>
        <a:bodyPr/>
        <a:lstStyle/>
        <a:p>
          <a:pPr algn="l"/>
          <a:endParaRPr lang="es-CO"/>
        </a:p>
      </dgm:t>
    </dgm:pt>
    <dgm:pt modelId="{DDC06561-CC17-4D0C-A541-5313BCA5C978}">
      <dgm:prSet/>
      <dgm:spPr/>
      <dgm:t>
        <a:bodyPr/>
        <a:lstStyle/>
        <a:p>
          <a:pPr algn="l"/>
          <a:r>
            <a:rPr lang="es-CO" b="0" dirty="0"/>
            <a:t>Pendiente</a:t>
          </a:r>
          <a:endParaRPr lang="es-ES" b="0" dirty="0"/>
        </a:p>
      </dgm:t>
    </dgm:pt>
    <dgm:pt modelId="{5815A9E6-5ACE-41BA-B31B-100940B2DD92}" type="parTrans" cxnId="{45A8128B-16E2-41CD-A1E1-6F286DE032E1}">
      <dgm:prSet/>
      <dgm:spPr/>
      <dgm:t>
        <a:bodyPr/>
        <a:lstStyle/>
        <a:p>
          <a:pPr algn="l"/>
          <a:endParaRPr lang="es-CO"/>
        </a:p>
      </dgm:t>
    </dgm:pt>
    <dgm:pt modelId="{F32147EC-2E4B-437C-98BC-D808493172DC}" type="sibTrans" cxnId="{45A8128B-16E2-41CD-A1E1-6F286DE032E1}">
      <dgm:prSet/>
      <dgm:spPr/>
      <dgm:t>
        <a:bodyPr/>
        <a:lstStyle/>
        <a:p>
          <a:pPr algn="l"/>
          <a:endParaRPr lang="es-CO"/>
        </a:p>
      </dgm:t>
    </dgm:pt>
    <dgm:pt modelId="{AC9DDF33-A6BC-4EEC-8E56-D7277B1E6013}">
      <dgm:prSet custT="1"/>
      <dgm:spPr/>
      <dgm:t>
        <a:bodyPr/>
        <a:lstStyle/>
        <a:p>
          <a:pPr algn="l"/>
          <a:r>
            <a:rPr lang="es-ES" sz="900" b="1" dirty="0">
              <a:solidFill>
                <a:schemeClr val="bg1"/>
              </a:solidFill>
            </a:rPr>
            <a:t>FITOSANITARIO</a:t>
          </a:r>
        </a:p>
        <a:p>
          <a:pPr algn="l"/>
          <a:r>
            <a:rPr lang="es-CO" sz="1100" b="1" dirty="0">
              <a:solidFill>
                <a:schemeClr val="bg2">
                  <a:lumMod val="10000"/>
                </a:schemeClr>
              </a:solidFill>
              <a:effectLst/>
            </a:rPr>
            <a:t>RIESGO FITOSANITARIO</a:t>
          </a:r>
          <a:endParaRPr lang="es-ES" sz="1100" b="1" dirty="0"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F3EBC087-823A-4CCE-B92A-2AC582C4D82C}" type="parTrans" cxnId="{57EE0F26-DE46-4AC7-8236-E8944A6C8A17}">
      <dgm:prSet/>
      <dgm:spPr/>
      <dgm:t>
        <a:bodyPr/>
        <a:lstStyle/>
        <a:p>
          <a:pPr algn="l"/>
          <a:endParaRPr lang="es-CO"/>
        </a:p>
      </dgm:t>
    </dgm:pt>
    <dgm:pt modelId="{59568B60-2220-417B-A23F-1ECF7B6B32C1}" type="sibTrans" cxnId="{57EE0F26-DE46-4AC7-8236-E8944A6C8A17}">
      <dgm:prSet/>
      <dgm:spPr/>
      <dgm:t>
        <a:bodyPr/>
        <a:lstStyle/>
        <a:p>
          <a:pPr algn="l"/>
          <a:endParaRPr lang="es-CO"/>
        </a:p>
      </dgm:t>
    </dgm:pt>
    <dgm:pt modelId="{B8D55129-5B53-4068-9E07-CB796817FCE5}">
      <dgm:prSet/>
      <dgm:spPr/>
      <dgm:t>
        <a:bodyPr/>
        <a:lstStyle/>
        <a:p>
          <a:pPr algn="l"/>
          <a:endParaRPr lang="es-ES" b="0" dirty="0"/>
        </a:p>
      </dgm:t>
    </dgm:pt>
    <dgm:pt modelId="{053B3982-9CB5-4483-9821-890AF06B4104}" type="parTrans" cxnId="{D7728A6E-E1E1-4978-AC37-31BAD4501F12}">
      <dgm:prSet/>
      <dgm:spPr/>
      <dgm:t>
        <a:bodyPr/>
        <a:lstStyle/>
        <a:p>
          <a:pPr algn="l"/>
          <a:endParaRPr lang="es-CO"/>
        </a:p>
      </dgm:t>
    </dgm:pt>
    <dgm:pt modelId="{70F62F3D-3B96-4805-9D39-2BF242B1CF9C}" type="sibTrans" cxnId="{D7728A6E-E1E1-4978-AC37-31BAD4501F12}">
      <dgm:prSet/>
      <dgm:spPr/>
      <dgm:t>
        <a:bodyPr/>
        <a:lstStyle/>
        <a:p>
          <a:pPr algn="l"/>
          <a:endParaRPr lang="es-CO"/>
        </a:p>
      </dgm:t>
    </dgm:pt>
    <dgm:pt modelId="{18777410-50C9-4EAB-9141-2D6E29498FF7}">
      <dgm:prSet/>
      <dgm:spPr/>
      <dgm:t>
        <a:bodyPr/>
        <a:lstStyle/>
        <a:p>
          <a:pPr algn="l"/>
          <a:r>
            <a:rPr lang="es-CO" b="0" dirty="0"/>
            <a:t>Temperatura</a:t>
          </a:r>
          <a:endParaRPr lang="es-ES" b="0" dirty="0"/>
        </a:p>
      </dgm:t>
    </dgm:pt>
    <dgm:pt modelId="{6B0C3457-EC30-4A2C-A590-0D008D8F3359}" type="parTrans" cxnId="{1855329F-1294-44F7-B26B-922C57BF329E}">
      <dgm:prSet/>
      <dgm:spPr/>
      <dgm:t>
        <a:bodyPr/>
        <a:lstStyle/>
        <a:p>
          <a:pPr algn="l"/>
          <a:endParaRPr lang="es-CO"/>
        </a:p>
      </dgm:t>
    </dgm:pt>
    <dgm:pt modelId="{34CA7EE6-71DD-482C-ACBB-BE9EB5B00395}" type="sibTrans" cxnId="{1855329F-1294-44F7-B26B-922C57BF329E}">
      <dgm:prSet/>
      <dgm:spPr/>
      <dgm:t>
        <a:bodyPr/>
        <a:lstStyle/>
        <a:p>
          <a:pPr algn="l"/>
          <a:endParaRPr lang="es-CO"/>
        </a:p>
      </dgm:t>
    </dgm:pt>
    <dgm:pt modelId="{65BEA63B-BE15-4864-959C-2F17077FB2C2}">
      <dgm:prSet/>
      <dgm:spPr/>
      <dgm:t>
        <a:bodyPr/>
        <a:lstStyle/>
        <a:p>
          <a:pPr algn="l"/>
          <a:r>
            <a:rPr lang="es-CO" b="0" dirty="0"/>
            <a:t>Precipitación</a:t>
          </a:r>
        </a:p>
      </dgm:t>
    </dgm:pt>
    <dgm:pt modelId="{98DB5463-3E6F-47AC-B52A-DA6DCF63E05F}" type="parTrans" cxnId="{E4819F48-1B0C-4063-A8ED-5685E5A16692}">
      <dgm:prSet/>
      <dgm:spPr/>
      <dgm:t>
        <a:bodyPr/>
        <a:lstStyle/>
        <a:p>
          <a:pPr algn="l"/>
          <a:endParaRPr lang="es-CO"/>
        </a:p>
      </dgm:t>
    </dgm:pt>
    <dgm:pt modelId="{F1A51C00-A68B-487F-8E5E-2F8695441C83}" type="sibTrans" cxnId="{E4819F48-1B0C-4063-A8ED-5685E5A16692}">
      <dgm:prSet/>
      <dgm:spPr/>
      <dgm:t>
        <a:bodyPr/>
        <a:lstStyle/>
        <a:p>
          <a:pPr algn="l"/>
          <a:endParaRPr lang="es-CO"/>
        </a:p>
      </dgm:t>
    </dgm:pt>
    <dgm:pt modelId="{0AE2BB4A-6C66-4935-B8BB-E9AD263CFF40}">
      <dgm:prSet/>
      <dgm:spPr/>
      <dgm:t>
        <a:bodyPr/>
        <a:lstStyle/>
        <a:p>
          <a:pPr algn="l"/>
          <a:r>
            <a:rPr lang="es-CO" b="0" dirty="0"/>
            <a:t>Brillo Solar</a:t>
          </a:r>
        </a:p>
      </dgm:t>
    </dgm:pt>
    <dgm:pt modelId="{5CA6803C-ABCA-40FF-9A45-9F4AC59F3BC4}" type="parTrans" cxnId="{9A4774BA-16CD-4F07-B7FB-B1831ED14D2E}">
      <dgm:prSet/>
      <dgm:spPr/>
      <dgm:t>
        <a:bodyPr/>
        <a:lstStyle/>
        <a:p>
          <a:pPr algn="l"/>
          <a:endParaRPr lang="es-CO"/>
        </a:p>
      </dgm:t>
    </dgm:pt>
    <dgm:pt modelId="{20B5DC7F-DDB1-475F-8648-FA67A77B91D5}" type="sibTrans" cxnId="{9A4774BA-16CD-4F07-B7FB-B1831ED14D2E}">
      <dgm:prSet/>
      <dgm:spPr/>
      <dgm:t>
        <a:bodyPr/>
        <a:lstStyle/>
        <a:p>
          <a:pPr algn="l"/>
          <a:endParaRPr lang="es-CO"/>
        </a:p>
      </dgm:t>
    </dgm:pt>
    <dgm:pt modelId="{FC059206-2154-4066-8975-1961A3EB709C}">
      <dgm:prSet/>
      <dgm:spPr/>
      <dgm:t>
        <a:bodyPr/>
        <a:lstStyle/>
        <a:p>
          <a:pPr algn="l"/>
          <a:endParaRPr lang="es-CO" b="0" dirty="0"/>
        </a:p>
      </dgm:t>
    </dgm:pt>
    <dgm:pt modelId="{8F31DC19-EC2F-465A-B619-1CD43445370E}" type="parTrans" cxnId="{3D07F3E3-427A-44F5-A8C1-20C043EFB03B}">
      <dgm:prSet/>
      <dgm:spPr/>
      <dgm:t>
        <a:bodyPr/>
        <a:lstStyle/>
        <a:p>
          <a:pPr algn="l"/>
          <a:endParaRPr lang="es-CO"/>
        </a:p>
      </dgm:t>
    </dgm:pt>
    <dgm:pt modelId="{51A28C2D-8649-4202-A779-9DEA521B245F}" type="sibTrans" cxnId="{3D07F3E3-427A-44F5-A8C1-20C043EFB03B}">
      <dgm:prSet/>
      <dgm:spPr/>
      <dgm:t>
        <a:bodyPr/>
        <a:lstStyle/>
        <a:p>
          <a:pPr algn="l"/>
          <a:endParaRPr lang="es-CO"/>
        </a:p>
      </dgm:t>
    </dgm:pt>
    <dgm:pt modelId="{C6F61D9C-C5ED-488E-9746-D446D3E41470}">
      <dgm:prSet/>
      <dgm:spPr/>
      <dgm:t>
        <a:bodyPr/>
        <a:lstStyle/>
        <a:p>
          <a:pPr algn="l"/>
          <a:r>
            <a:rPr lang="es-CO" b="0" dirty="0"/>
            <a:t>Textura</a:t>
          </a:r>
        </a:p>
      </dgm:t>
    </dgm:pt>
    <dgm:pt modelId="{CA52B201-CE81-4E80-AF22-D5712D2686DE}" type="parTrans" cxnId="{ED9A6E9B-001A-4861-B3F9-64747361D222}">
      <dgm:prSet/>
      <dgm:spPr/>
      <dgm:t>
        <a:bodyPr/>
        <a:lstStyle/>
        <a:p>
          <a:pPr algn="l"/>
          <a:endParaRPr lang="es-CO"/>
        </a:p>
      </dgm:t>
    </dgm:pt>
    <dgm:pt modelId="{78001127-5C68-4A55-B648-39B1A7DAFE1F}" type="sibTrans" cxnId="{ED9A6E9B-001A-4861-B3F9-64747361D222}">
      <dgm:prSet/>
      <dgm:spPr/>
      <dgm:t>
        <a:bodyPr/>
        <a:lstStyle/>
        <a:p>
          <a:pPr algn="l"/>
          <a:endParaRPr lang="es-CO"/>
        </a:p>
      </dgm:t>
    </dgm:pt>
    <dgm:pt modelId="{6B3C4D06-3C88-47CB-B175-6CD987CC01F4}">
      <dgm:prSet/>
      <dgm:spPr/>
      <dgm:t>
        <a:bodyPr/>
        <a:lstStyle/>
        <a:p>
          <a:pPr algn="l"/>
          <a:r>
            <a:rPr lang="es-CO" b="0" dirty="0"/>
            <a:t>Pedregosidad</a:t>
          </a:r>
        </a:p>
      </dgm:t>
    </dgm:pt>
    <dgm:pt modelId="{CB78C7EE-D043-49E2-B2EA-694646CB8191}" type="parTrans" cxnId="{5A88DC82-9D35-4E01-9347-3E7C04267140}">
      <dgm:prSet/>
      <dgm:spPr/>
      <dgm:t>
        <a:bodyPr/>
        <a:lstStyle/>
        <a:p>
          <a:pPr algn="l"/>
          <a:endParaRPr lang="es-CO"/>
        </a:p>
      </dgm:t>
    </dgm:pt>
    <dgm:pt modelId="{76E16523-971B-4150-A253-6024805DD4B1}" type="sibTrans" cxnId="{5A88DC82-9D35-4E01-9347-3E7C04267140}">
      <dgm:prSet/>
      <dgm:spPr/>
      <dgm:t>
        <a:bodyPr/>
        <a:lstStyle/>
        <a:p>
          <a:pPr algn="l"/>
          <a:endParaRPr lang="es-CO"/>
        </a:p>
      </dgm:t>
    </dgm:pt>
    <dgm:pt modelId="{AEAC55B4-BAC1-4DB2-A124-5FE91B4116AF}">
      <dgm:prSet/>
      <dgm:spPr/>
      <dgm:t>
        <a:bodyPr/>
        <a:lstStyle/>
        <a:p>
          <a:pPr algn="l"/>
          <a:r>
            <a:rPr lang="es-CO" b="0" dirty="0"/>
            <a:t>Textura</a:t>
          </a:r>
        </a:p>
      </dgm:t>
    </dgm:pt>
    <dgm:pt modelId="{EA344AE6-C972-437E-BF33-1B315662D5E3}" type="parTrans" cxnId="{48ED1A98-3672-4699-939A-49CB037705FE}">
      <dgm:prSet/>
      <dgm:spPr/>
      <dgm:t>
        <a:bodyPr/>
        <a:lstStyle/>
        <a:p>
          <a:pPr algn="l"/>
          <a:endParaRPr lang="es-CO"/>
        </a:p>
      </dgm:t>
    </dgm:pt>
    <dgm:pt modelId="{9B57B6BA-E070-48C9-AB5B-1453F83C217A}" type="sibTrans" cxnId="{48ED1A98-3672-4699-939A-49CB037705FE}">
      <dgm:prSet/>
      <dgm:spPr/>
      <dgm:t>
        <a:bodyPr/>
        <a:lstStyle/>
        <a:p>
          <a:pPr algn="l"/>
          <a:endParaRPr lang="es-CO"/>
        </a:p>
      </dgm:t>
    </dgm:pt>
    <dgm:pt modelId="{6A96CBA8-DB63-4F2A-AD72-FC1C9C21BCE4}">
      <dgm:prSet/>
      <dgm:spPr/>
      <dgm:t>
        <a:bodyPr/>
        <a:lstStyle/>
        <a:p>
          <a:pPr algn="l"/>
          <a:r>
            <a:rPr lang="es-CO" b="0" dirty="0"/>
            <a:t>Pedregosidad</a:t>
          </a:r>
        </a:p>
      </dgm:t>
    </dgm:pt>
    <dgm:pt modelId="{39E407FC-A7AE-44DD-8919-8C6B7073C7F9}" type="parTrans" cxnId="{595BF3C5-24EA-4041-9C22-BB77E094F1B7}">
      <dgm:prSet/>
      <dgm:spPr/>
      <dgm:t>
        <a:bodyPr/>
        <a:lstStyle/>
        <a:p>
          <a:pPr algn="l"/>
          <a:endParaRPr lang="es-CO"/>
        </a:p>
      </dgm:t>
    </dgm:pt>
    <dgm:pt modelId="{39F948AE-F4B2-4D64-B905-97921BB8E167}" type="sibTrans" cxnId="{595BF3C5-24EA-4041-9C22-BB77E094F1B7}">
      <dgm:prSet/>
      <dgm:spPr/>
      <dgm:t>
        <a:bodyPr/>
        <a:lstStyle/>
        <a:p>
          <a:pPr algn="l"/>
          <a:endParaRPr lang="es-CO"/>
        </a:p>
      </dgm:t>
    </dgm:pt>
    <dgm:pt modelId="{F2C2BE4F-59BA-4744-8AE3-4F31DB0E387E}">
      <dgm:prSet/>
      <dgm:spPr/>
      <dgm:t>
        <a:bodyPr/>
        <a:lstStyle/>
        <a:p>
          <a:pPr algn="l"/>
          <a:r>
            <a:rPr lang="es-CO" b="0" dirty="0"/>
            <a:t>Textura</a:t>
          </a:r>
        </a:p>
      </dgm:t>
    </dgm:pt>
    <dgm:pt modelId="{E5B2B6B2-B7E2-4513-B64E-286BAFBAB036}" type="parTrans" cxnId="{53E5C9BD-03FC-45AA-AFA2-0AEF2F1AAD80}">
      <dgm:prSet/>
      <dgm:spPr/>
      <dgm:t>
        <a:bodyPr/>
        <a:lstStyle/>
        <a:p>
          <a:pPr algn="l"/>
          <a:endParaRPr lang="es-CO"/>
        </a:p>
      </dgm:t>
    </dgm:pt>
    <dgm:pt modelId="{617F4A1A-5B20-4BA5-ACE4-692583D75DA5}" type="sibTrans" cxnId="{53E5C9BD-03FC-45AA-AFA2-0AEF2F1AAD80}">
      <dgm:prSet/>
      <dgm:spPr/>
      <dgm:t>
        <a:bodyPr/>
        <a:lstStyle/>
        <a:p>
          <a:pPr algn="l"/>
          <a:endParaRPr lang="es-CO"/>
        </a:p>
      </dgm:t>
    </dgm:pt>
    <dgm:pt modelId="{416CADB2-0E8D-4E6C-BA79-3722E2A794F4}">
      <dgm:prSet/>
      <dgm:spPr/>
      <dgm:t>
        <a:bodyPr/>
        <a:lstStyle/>
        <a:p>
          <a:pPr algn="l"/>
          <a:r>
            <a:rPr lang="es-CO" b="0" dirty="0"/>
            <a:t>Drenaje natural</a:t>
          </a:r>
        </a:p>
      </dgm:t>
    </dgm:pt>
    <dgm:pt modelId="{C51CC53A-9A04-49F9-9B2E-8485D4AF018D}" type="parTrans" cxnId="{D66C4CB4-3F91-4666-81A3-654B72FD2CE0}">
      <dgm:prSet/>
      <dgm:spPr/>
      <dgm:t>
        <a:bodyPr/>
        <a:lstStyle/>
        <a:p>
          <a:pPr algn="l"/>
          <a:endParaRPr lang="es-CO"/>
        </a:p>
      </dgm:t>
    </dgm:pt>
    <dgm:pt modelId="{ACBE43CB-E033-43BA-A2F5-E24F43F855F7}" type="sibTrans" cxnId="{D66C4CB4-3F91-4666-81A3-654B72FD2CE0}">
      <dgm:prSet/>
      <dgm:spPr/>
      <dgm:t>
        <a:bodyPr/>
        <a:lstStyle/>
        <a:p>
          <a:pPr algn="l"/>
          <a:endParaRPr lang="es-CO"/>
        </a:p>
      </dgm:t>
    </dgm:pt>
    <dgm:pt modelId="{796AC78F-27DE-40E6-AC1E-9AF0E5739039}">
      <dgm:prSet/>
      <dgm:spPr/>
      <dgm:t>
        <a:bodyPr/>
        <a:lstStyle/>
        <a:p>
          <a:pPr algn="l"/>
          <a:r>
            <a:rPr lang="es-CO" b="0" dirty="0"/>
            <a:t>Capacidad de Intercambio Catiónico</a:t>
          </a:r>
        </a:p>
      </dgm:t>
    </dgm:pt>
    <dgm:pt modelId="{2B72AF4D-C872-4C88-BEF7-F0D054B8F0EE}" type="parTrans" cxnId="{D0562AB5-53E2-4752-9459-119CB2FCD96A}">
      <dgm:prSet/>
      <dgm:spPr/>
      <dgm:t>
        <a:bodyPr/>
        <a:lstStyle/>
        <a:p>
          <a:pPr algn="l"/>
          <a:endParaRPr lang="es-CO"/>
        </a:p>
      </dgm:t>
    </dgm:pt>
    <dgm:pt modelId="{8D1374D5-F586-4B9B-950F-0ACA91880A7C}" type="sibTrans" cxnId="{D0562AB5-53E2-4752-9459-119CB2FCD96A}">
      <dgm:prSet/>
      <dgm:spPr/>
      <dgm:t>
        <a:bodyPr/>
        <a:lstStyle/>
        <a:p>
          <a:pPr algn="l"/>
          <a:endParaRPr lang="es-CO"/>
        </a:p>
      </dgm:t>
    </dgm:pt>
    <dgm:pt modelId="{594E08BF-B8FA-4B99-A137-FDBDAE74722F}">
      <dgm:prSet/>
      <dgm:spPr/>
      <dgm:t>
        <a:bodyPr/>
        <a:lstStyle/>
        <a:p>
          <a:pPr algn="l"/>
          <a:r>
            <a:rPr lang="es-CO" b="0" dirty="0"/>
            <a:t>Saturación de bases</a:t>
          </a:r>
        </a:p>
      </dgm:t>
    </dgm:pt>
    <dgm:pt modelId="{F5FC45EB-244C-4289-8F83-2AC74A1D54FC}" type="parTrans" cxnId="{99620AC0-681A-4720-B899-814F203B3100}">
      <dgm:prSet/>
      <dgm:spPr/>
      <dgm:t>
        <a:bodyPr/>
        <a:lstStyle/>
        <a:p>
          <a:pPr algn="l"/>
          <a:endParaRPr lang="es-CO"/>
        </a:p>
      </dgm:t>
    </dgm:pt>
    <dgm:pt modelId="{4377EBA9-3D27-4B93-A522-14ABABC8605C}" type="sibTrans" cxnId="{99620AC0-681A-4720-B899-814F203B3100}">
      <dgm:prSet/>
      <dgm:spPr/>
      <dgm:t>
        <a:bodyPr/>
        <a:lstStyle/>
        <a:p>
          <a:pPr algn="l"/>
          <a:endParaRPr lang="es-CO"/>
        </a:p>
      </dgm:t>
    </dgm:pt>
    <dgm:pt modelId="{74211730-4D3C-4CD1-91CA-A83B637346B4}">
      <dgm:prSet/>
      <dgm:spPr/>
      <dgm:t>
        <a:bodyPr/>
        <a:lstStyle/>
        <a:p>
          <a:pPr algn="l"/>
          <a:r>
            <a:rPr lang="es-CO" b="0" dirty="0"/>
            <a:t>Materia orgánica (%C)</a:t>
          </a:r>
        </a:p>
      </dgm:t>
    </dgm:pt>
    <dgm:pt modelId="{357E1376-5650-48DD-B5CB-2CC895D65C92}" type="parTrans" cxnId="{743C6643-F702-4E3C-AB73-9A73085D1315}">
      <dgm:prSet/>
      <dgm:spPr/>
      <dgm:t>
        <a:bodyPr/>
        <a:lstStyle/>
        <a:p>
          <a:pPr algn="l"/>
          <a:endParaRPr lang="es-CO"/>
        </a:p>
      </dgm:t>
    </dgm:pt>
    <dgm:pt modelId="{BAD0022C-939B-4D06-881E-E9C4BBC4B75A}" type="sibTrans" cxnId="{743C6643-F702-4E3C-AB73-9A73085D1315}">
      <dgm:prSet/>
      <dgm:spPr/>
      <dgm:t>
        <a:bodyPr/>
        <a:lstStyle/>
        <a:p>
          <a:pPr algn="l"/>
          <a:endParaRPr lang="es-CO"/>
        </a:p>
      </dgm:t>
    </dgm:pt>
    <dgm:pt modelId="{745252A2-AB92-4BF9-8377-A9CC3992410E}">
      <dgm:prSet/>
      <dgm:spPr/>
      <dgm:t>
        <a:bodyPr/>
        <a:lstStyle/>
        <a:p>
          <a:pPr algn="l"/>
          <a:r>
            <a:rPr lang="es-CO" b="0" dirty="0"/>
            <a:t>Saturación de aluminio</a:t>
          </a:r>
        </a:p>
      </dgm:t>
    </dgm:pt>
    <dgm:pt modelId="{69D36CEC-429D-428F-8F7D-13EDC2246351}" type="parTrans" cxnId="{D8B2451C-B4FA-48F5-BBB8-97DC097A6213}">
      <dgm:prSet/>
      <dgm:spPr/>
      <dgm:t>
        <a:bodyPr/>
        <a:lstStyle/>
        <a:p>
          <a:pPr algn="l"/>
          <a:endParaRPr lang="es-CO"/>
        </a:p>
      </dgm:t>
    </dgm:pt>
    <dgm:pt modelId="{180630AD-FA71-44F4-A436-D844F2D201FD}" type="sibTrans" cxnId="{D8B2451C-B4FA-48F5-BBB8-97DC097A6213}">
      <dgm:prSet/>
      <dgm:spPr/>
      <dgm:t>
        <a:bodyPr/>
        <a:lstStyle/>
        <a:p>
          <a:pPr algn="l"/>
          <a:endParaRPr lang="es-CO"/>
        </a:p>
      </dgm:t>
    </dgm:pt>
    <dgm:pt modelId="{EFB68177-B015-499E-B623-B60718D2EFC6}">
      <dgm:prSet/>
      <dgm:spPr/>
      <dgm:t>
        <a:bodyPr/>
        <a:lstStyle/>
        <a:p>
          <a:pPr algn="l"/>
          <a:endParaRPr lang="es-CO" b="0" dirty="0"/>
        </a:p>
      </dgm:t>
    </dgm:pt>
    <dgm:pt modelId="{023D9D01-7C20-4269-ACF8-5F000D2E38F4}" type="parTrans" cxnId="{9E3AC1E8-B6DC-4E49-8478-620E462F4B15}">
      <dgm:prSet/>
      <dgm:spPr/>
      <dgm:t>
        <a:bodyPr/>
        <a:lstStyle/>
        <a:p>
          <a:pPr algn="l"/>
          <a:endParaRPr lang="es-CO"/>
        </a:p>
      </dgm:t>
    </dgm:pt>
    <dgm:pt modelId="{5F41EE1E-129B-4C9B-A18B-E40389933E4A}" type="sibTrans" cxnId="{9E3AC1E8-B6DC-4E49-8478-620E462F4B15}">
      <dgm:prSet/>
      <dgm:spPr/>
      <dgm:t>
        <a:bodyPr/>
        <a:lstStyle/>
        <a:p>
          <a:pPr algn="l"/>
          <a:endParaRPr lang="es-CO"/>
        </a:p>
      </dgm:t>
    </dgm:pt>
    <dgm:pt modelId="{52E01453-7723-47AB-B261-F93700D7B9EB}">
      <dgm:prSet/>
      <dgm:spPr/>
      <dgm:t>
        <a:bodyPr/>
        <a:lstStyle/>
        <a:p>
          <a:pPr algn="l"/>
          <a:r>
            <a:rPr lang="es-CO" b="0" dirty="0"/>
            <a:t>Erosión actual</a:t>
          </a:r>
        </a:p>
      </dgm:t>
    </dgm:pt>
    <dgm:pt modelId="{A6F0C2F8-2656-40F0-AE09-E4D53BD34B1C}" type="parTrans" cxnId="{B2FCC67A-AD0C-4F95-92A9-014CEBD9EB6C}">
      <dgm:prSet/>
      <dgm:spPr/>
      <dgm:t>
        <a:bodyPr/>
        <a:lstStyle/>
        <a:p>
          <a:pPr algn="l"/>
          <a:endParaRPr lang="es-CO"/>
        </a:p>
      </dgm:t>
    </dgm:pt>
    <dgm:pt modelId="{528AAFD2-4731-4CB3-826A-71F1ADB9B17B}" type="sibTrans" cxnId="{B2FCC67A-AD0C-4F95-92A9-014CEBD9EB6C}">
      <dgm:prSet/>
      <dgm:spPr/>
      <dgm:t>
        <a:bodyPr/>
        <a:lstStyle/>
        <a:p>
          <a:pPr algn="l"/>
          <a:endParaRPr lang="es-CO"/>
        </a:p>
      </dgm:t>
    </dgm:pt>
    <dgm:pt modelId="{A33A3CB9-32B0-4A87-A024-73732704517A}">
      <dgm:prSet/>
      <dgm:spPr/>
      <dgm:t>
        <a:bodyPr/>
        <a:lstStyle/>
        <a:p>
          <a:pPr algn="l"/>
          <a:r>
            <a:rPr lang="es-CO" b="0" dirty="0"/>
            <a:t>Susceptibilidad a deslizamientos</a:t>
          </a:r>
        </a:p>
      </dgm:t>
    </dgm:pt>
    <dgm:pt modelId="{54D18E39-73EF-44E9-8D4C-F93E7F603652}" type="parTrans" cxnId="{57724925-F34E-4590-8309-87A2E965F490}">
      <dgm:prSet/>
      <dgm:spPr/>
      <dgm:t>
        <a:bodyPr/>
        <a:lstStyle/>
        <a:p>
          <a:pPr algn="l"/>
          <a:endParaRPr lang="es-CO"/>
        </a:p>
      </dgm:t>
    </dgm:pt>
    <dgm:pt modelId="{D0394A7E-CC51-40E7-B4E0-56DD075AE946}" type="sibTrans" cxnId="{57724925-F34E-4590-8309-87A2E965F490}">
      <dgm:prSet/>
      <dgm:spPr/>
      <dgm:t>
        <a:bodyPr/>
        <a:lstStyle/>
        <a:p>
          <a:pPr algn="l"/>
          <a:endParaRPr lang="es-CO"/>
        </a:p>
      </dgm:t>
    </dgm:pt>
    <dgm:pt modelId="{781AFAC0-5783-43EA-BB32-911C38DA52DF}">
      <dgm:prSet/>
      <dgm:spPr/>
      <dgm:t>
        <a:bodyPr/>
        <a:lstStyle/>
        <a:p>
          <a:pPr algn="l"/>
          <a:r>
            <a:rPr lang="es-CO" b="0" dirty="0"/>
            <a:t>Precipitación</a:t>
          </a:r>
        </a:p>
      </dgm:t>
    </dgm:pt>
    <dgm:pt modelId="{ED8B3035-D9C8-4983-AE4D-2ECCA99E82AA}" type="parTrans" cxnId="{0A98C958-23FE-4C0E-ACDA-CB7384F5FF6D}">
      <dgm:prSet/>
      <dgm:spPr/>
      <dgm:t>
        <a:bodyPr/>
        <a:lstStyle/>
        <a:p>
          <a:pPr algn="l"/>
          <a:endParaRPr lang="es-CO"/>
        </a:p>
      </dgm:t>
    </dgm:pt>
    <dgm:pt modelId="{E8E1E798-63F0-4BE6-9059-66E5EF6D4F25}" type="sibTrans" cxnId="{0A98C958-23FE-4C0E-ACDA-CB7384F5FF6D}">
      <dgm:prSet/>
      <dgm:spPr/>
      <dgm:t>
        <a:bodyPr/>
        <a:lstStyle/>
        <a:p>
          <a:pPr algn="l"/>
          <a:endParaRPr lang="es-CO"/>
        </a:p>
      </dgm:t>
    </dgm:pt>
    <dgm:pt modelId="{91649761-CC24-424A-A6FA-76326F956275}">
      <dgm:prSet/>
      <dgm:spPr/>
      <dgm:t>
        <a:bodyPr/>
        <a:lstStyle/>
        <a:p>
          <a:pPr algn="l"/>
          <a:r>
            <a:rPr lang="es-CO" b="0" dirty="0"/>
            <a:t>Humedad relativa</a:t>
          </a:r>
        </a:p>
      </dgm:t>
    </dgm:pt>
    <dgm:pt modelId="{BCCC2187-8B4F-4FB3-AC73-F8B046F807E3}" type="parTrans" cxnId="{11A94A72-5F40-497A-9374-F3B236886854}">
      <dgm:prSet/>
      <dgm:spPr/>
      <dgm:t>
        <a:bodyPr/>
        <a:lstStyle/>
        <a:p>
          <a:pPr algn="l"/>
          <a:endParaRPr lang="es-CO"/>
        </a:p>
      </dgm:t>
    </dgm:pt>
    <dgm:pt modelId="{7096F17C-A89F-4586-8ABC-7F54628FBECF}" type="sibTrans" cxnId="{11A94A72-5F40-497A-9374-F3B236886854}">
      <dgm:prSet/>
      <dgm:spPr/>
      <dgm:t>
        <a:bodyPr/>
        <a:lstStyle/>
        <a:p>
          <a:pPr algn="l"/>
          <a:endParaRPr lang="es-CO"/>
        </a:p>
      </dgm:t>
    </dgm:pt>
    <dgm:pt modelId="{9F10FF1A-24FA-4FBC-8157-FA2A20702FBD}">
      <dgm:prSet/>
      <dgm:spPr/>
      <dgm:t>
        <a:bodyPr/>
        <a:lstStyle/>
        <a:p>
          <a:pPr algn="l"/>
          <a:endParaRPr lang="es-CO" b="0" dirty="0"/>
        </a:p>
      </dgm:t>
    </dgm:pt>
    <dgm:pt modelId="{E30A28FF-A1FF-4F5F-8240-6E8D6E92504B}" type="parTrans" cxnId="{66EDA336-F4B6-4B70-9AEF-72D012CE7421}">
      <dgm:prSet/>
      <dgm:spPr/>
      <dgm:t>
        <a:bodyPr/>
        <a:lstStyle/>
        <a:p>
          <a:pPr algn="l"/>
          <a:endParaRPr lang="es-CO"/>
        </a:p>
      </dgm:t>
    </dgm:pt>
    <dgm:pt modelId="{7E0769B7-D310-4732-A763-ECFAB4203CCB}" type="sibTrans" cxnId="{66EDA336-F4B6-4B70-9AEF-72D012CE7421}">
      <dgm:prSet/>
      <dgm:spPr/>
      <dgm:t>
        <a:bodyPr/>
        <a:lstStyle/>
        <a:p>
          <a:pPr algn="l"/>
          <a:endParaRPr lang="es-CO"/>
        </a:p>
      </dgm:t>
    </dgm:pt>
    <dgm:pt modelId="{E02715C9-1085-4D24-8C9C-532C18BF3596}">
      <dgm:prSet custT="1"/>
      <dgm:spPr/>
      <dgm:t>
        <a:bodyPr/>
        <a:lstStyle/>
        <a:p>
          <a:pPr algn="l"/>
          <a:r>
            <a:rPr lang="es-ES" sz="900" b="1" dirty="0">
              <a:solidFill>
                <a:schemeClr val="bg1"/>
              </a:solidFill>
            </a:rPr>
            <a:t>SUELOS</a:t>
          </a:r>
        </a:p>
        <a:p>
          <a:pPr algn="l"/>
          <a:r>
            <a:rPr lang="es-CO" sz="1100" b="1" dirty="0">
              <a:solidFill>
                <a:schemeClr val="bg2">
                  <a:lumMod val="10000"/>
                </a:schemeClr>
              </a:solidFill>
              <a:effectLst/>
            </a:rPr>
            <a:t>CAPACIDAD DE LABOREO</a:t>
          </a:r>
          <a:endParaRPr lang="es-ES" sz="1100" b="1" dirty="0"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E141FE9B-9128-438E-80C4-4DD8CBBEFFF7}" type="sibTrans" cxnId="{BED3E4BB-FBA2-40D0-8E66-B362007763C8}">
      <dgm:prSet/>
      <dgm:spPr/>
      <dgm:t>
        <a:bodyPr/>
        <a:lstStyle/>
        <a:p>
          <a:pPr algn="l"/>
          <a:endParaRPr lang="es-ES"/>
        </a:p>
      </dgm:t>
    </dgm:pt>
    <dgm:pt modelId="{7BA26B55-C979-449D-A942-9EEF2CFE4D13}" type="parTrans" cxnId="{BED3E4BB-FBA2-40D0-8E66-B362007763C8}">
      <dgm:prSet/>
      <dgm:spPr/>
      <dgm:t>
        <a:bodyPr/>
        <a:lstStyle/>
        <a:p>
          <a:pPr algn="l"/>
          <a:endParaRPr lang="es-ES"/>
        </a:p>
      </dgm:t>
    </dgm:pt>
    <dgm:pt modelId="{20C7F1BD-7286-437F-AE81-EC307859C566}" type="pres">
      <dgm:prSet presAssocID="{CB395F7A-D10A-41BD-9FB6-346925296B9E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9FB570E-91D7-4975-9009-A608169167F0}" type="pres">
      <dgm:prSet presAssocID="{A55CD827-7257-4BA6-AB6C-42AEF005D59C}" presName="compNode" presStyleCnt="0"/>
      <dgm:spPr/>
    </dgm:pt>
    <dgm:pt modelId="{02BB7563-6945-41B1-BB94-C3C46FAEE117}" type="pres">
      <dgm:prSet presAssocID="{A55CD827-7257-4BA6-AB6C-42AEF005D59C}" presName="childRect" presStyleLbl="bgAcc1" presStyleIdx="0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6D45BBF-60D0-4BD5-B3EA-4608F99C6D34}" type="pres">
      <dgm:prSet presAssocID="{A55CD827-7257-4BA6-AB6C-42AEF005D59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DFBBFF-1866-48BA-BF56-C227A3D95395}" type="pres">
      <dgm:prSet presAssocID="{A55CD827-7257-4BA6-AB6C-42AEF005D59C}" presName="parentRect" presStyleLbl="alignNode1" presStyleIdx="0" presStyleCnt="9"/>
      <dgm:spPr/>
      <dgm:t>
        <a:bodyPr/>
        <a:lstStyle/>
        <a:p>
          <a:endParaRPr lang="es-CO"/>
        </a:p>
      </dgm:t>
    </dgm:pt>
    <dgm:pt modelId="{93D4522A-42E7-4BFA-BC19-CE52737DBBEF}" type="pres">
      <dgm:prSet presAssocID="{A55CD827-7257-4BA6-AB6C-42AEF005D59C}" presName="adorn" presStyleLbl="fgAccFollowNode1" presStyleIdx="0" presStyleCnt="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7D9BC2A3-F532-493A-866A-D16B55D3BA79}" type="pres">
      <dgm:prSet presAssocID="{7BD2A81E-7070-4DB9-9BFA-3E06040678A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1521361C-A626-4A11-8E56-A7D5A787EF3B}" type="pres">
      <dgm:prSet presAssocID="{E02715C9-1085-4D24-8C9C-532C18BF3596}" presName="compNode" presStyleCnt="0"/>
      <dgm:spPr/>
    </dgm:pt>
    <dgm:pt modelId="{9467F0CA-B5E4-4594-A4A8-AB921191E1A2}" type="pres">
      <dgm:prSet presAssocID="{E02715C9-1085-4D24-8C9C-532C18BF3596}" presName="childRect" presStyleLbl="bgAcc1" presStyleIdx="1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522ECF1-C11C-4847-B53D-6A50EC5A5AEF}" type="pres">
      <dgm:prSet presAssocID="{E02715C9-1085-4D24-8C9C-532C18BF3596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D878991-9DF9-4FA4-87CD-249F968A3E16}" type="pres">
      <dgm:prSet presAssocID="{E02715C9-1085-4D24-8C9C-532C18BF3596}" presName="parentRect" presStyleLbl="alignNode1" presStyleIdx="1" presStyleCnt="9"/>
      <dgm:spPr/>
      <dgm:t>
        <a:bodyPr/>
        <a:lstStyle/>
        <a:p>
          <a:endParaRPr lang="es-CO"/>
        </a:p>
      </dgm:t>
    </dgm:pt>
    <dgm:pt modelId="{01821EA0-4925-4CFC-9F16-CFF515D7FA44}" type="pres">
      <dgm:prSet presAssocID="{E02715C9-1085-4D24-8C9C-532C18BF3596}" presName="adorn" presStyleLbl="fgAccFollowNode1" presStyleIdx="1" presStyleCnt="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  <dgm:t>
        <a:bodyPr/>
        <a:lstStyle/>
        <a:p>
          <a:endParaRPr lang="es-CO"/>
        </a:p>
      </dgm:t>
    </dgm:pt>
    <dgm:pt modelId="{90137CC7-531D-40AC-AA4C-B35998EBC2B6}" type="pres">
      <dgm:prSet presAssocID="{E141FE9B-9128-438E-80C4-4DD8CBBEFFF7}" presName="sibTrans" presStyleLbl="sibTrans2D1" presStyleIdx="0" presStyleCnt="0"/>
      <dgm:spPr/>
      <dgm:t>
        <a:bodyPr/>
        <a:lstStyle/>
        <a:p>
          <a:endParaRPr lang="es-CO"/>
        </a:p>
      </dgm:t>
    </dgm:pt>
    <dgm:pt modelId="{28967A94-F3DE-4C5C-B4C0-AB425CBD863C}" type="pres">
      <dgm:prSet presAssocID="{410420C2-E512-4B85-A3D2-8130FCFF1188}" presName="compNode" presStyleCnt="0"/>
      <dgm:spPr/>
    </dgm:pt>
    <dgm:pt modelId="{9DC53521-C7A1-46CF-997E-61A06D20D4E9}" type="pres">
      <dgm:prSet presAssocID="{410420C2-E512-4B85-A3D2-8130FCFF1188}" presName="childRect" presStyleLbl="bgAcc1" presStyleIdx="2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DCEE8B8-F460-4D0D-887F-CCDEE989D7BE}" type="pres">
      <dgm:prSet presAssocID="{410420C2-E512-4B85-A3D2-8130FCFF118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747E609-25B2-403C-9574-71D236D1D520}" type="pres">
      <dgm:prSet presAssocID="{410420C2-E512-4B85-A3D2-8130FCFF1188}" presName="parentRect" presStyleLbl="alignNode1" presStyleIdx="2" presStyleCnt="9"/>
      <dgm:spPr/>
      <dgm:t>
        <a:bodyPr/>
        <a:lstStyle/>
        <a:p>
          <a:endParaRPr lang="es-CO"/>
        </a:p>
      </dgm:t>
    </dgm:pt>
    <dgm:pt modelId="{18C798D0-6F74-4B82-80F6-D40F61CCB79D}" type="pres">
      <dgm:prSet presAssocID="{410420C2-E512-4B85-A3D2-8130FCFF1188}" presName="adorn" presStyleLbl="fgAccFollowNode1" presStyleIdx="2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s-CO"/>
        </a:p>
      </dgm:t>
    </dgm:pt>
    <dgm:pt modelId="{B397F9EB-DADA-4CD3-AA58-BB2A2D2EC6BC}" type="pres">
      <dgm:prSet presAssocID="{FC525F7E-A074-489E-98C2-2B1B80265E8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7F35DD5C-7E00-41E9-8A19-78FDB0F70664}" type="pres">
      <dgm:prSet presAssocID="{3AB5F7DC-6F79-4990-B699-01FF094269B5}" presName="compNode" presStyleCnt="0"/>
      <dgm:spPr/>
    </dgm:pt>
    <dgm:pt modelId="{B8A3548C-D317-4E47-8CF9-E33128B64582}" type="pres">
      <dgm:prSet presAssocID="{3AB5F7DC-6F79-4990-B699-01FF094269B5}" presName="childRect" presStyleLbl="bgAcc1" presStyleIdx="3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2424B08-3A97-4399-97C3-FFDF02EDF33F}" type="pres">
      <dgm:prSet presAssocID="{3AB5F7DC-6F79-4990-B699-01FF094269B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8637C3B-1A73-4828-B25C-4D2E58848516}" type="pres">
      <dgm:prSet presAssocID="{3AB5F7DC-6F79-4990-B699-01FF094269B5}" presName="parentRect" presStyleLbl="alignNode1" presStyleIdx="3" presStyleCnt="9"/>
      <dgm:spPr/>
      <dgm:t>
        <a:bodyPr/>
        <a:lstStyle/>
        <a:p>
          <a:endParaRPr lang="es-CO"/>
        </a:p>
      </dgm:t>
    </dgm:pt>
    <dgm:pt modelId="{5DDEE89F-BBED-4CFE-BF7C-49919116C6F9}" type="pres">
      <dgm:prSet presAssocID="{3AB5F7DC-6F79-4990-B699-01FF094269B5}" presName="adorn" presStyleLbl="fgAccFollowNode1" presStyleIdx="3" presStyleCnt="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75C5B8C3-F9C8-4895-A071-1119D481B47C}" type="pres">
      <dgm:prSet presAssocID="{AB5CD538-DDCD-4334-B018-9ED8592EB358}" presName="sibTrans" presStyleLbl="sibTrans2D1" presStyleIdx="0" presStyleCnt="0"/>
      <dgm:spPr/>
      <dgm:t>
        <a:bodyPr/>
        <a:lstStyle/>
        <a:p>
          <a:endParaRPr lang="es-CO"/>
        </a:p>
      </dgm:t>
    </dgm:pt>
    <dgm:pt modelId="{3382006A-02A0-4401-9B1E-9CFA2FAABB9F}" type="pres">
      <dgm:prSet presAssocID="{5B326D2E-234D-46E1-A71B-7A66EB47EDDE}" presName="compNode" presStyleCnt="0"/>
      <dgm:spPr/>
    </dgm:pt>
    <dgm:pt modelId="{7BB4C9C3-80BD-42BF-8DA4-FFD825AA0BF3}" type="pres">
      <dgm:prSet presAssocID="{5B326D2E-234D-46E1-A71B-7A66EB47EDDE}" presName="childRect" presStyleLbl="bgAcc1" presStyleIdx="4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BA63BE-929F-4EAC-9579-43250A288C21}" type="pres">
      <dgm:prSet presAssocID="{5B326D2E-234D-46E1-A71B-7A66EB47EDD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D51B864-37A3-4D0C-8DC3-37BCAAE63FFE}" type="pres">
      <dgm:prSet presAssocID="{5B326D2E-234D-46E1-A71B-7A66EB47EDDE}" presName="parentRect" presStyleLbl="alignNode1" presStyleIdx="4" presStyleCnt="9"/>
      <dgm:spPr/>
      <dgm:t>
        <a:bodyPr/>
        <a:lstStyle/>
        <a:p>
          <a:endParaRPr lang="es-CO"/>
        </a:p>
      </dgm:t>
    </dgm:pt>
    <dgm:pt modelId="{536D9DBF-D17D-4B67-B9E2-A22CDF828DCE}" type="pres">
      <dgm:prSet presAssocID="{5B326D2E-234D-46E1-A71B-7A66EB47EDDE}" presName="adorn" presStyleLbl="fgAccFollowNode1" presStyleIdx="4" presStyleCnt="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5426E11B-C7A5-4452-BBD8-707D61BDF72F}" type="pres">
      <dgm:prSet presAssocID="{8FF2CDDA-4F62-4A80-A390-531C731BC2D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0DCFCE2D-E0F0-4ED9-B34A-50C500005F32}" type="pres">
      <dgm:prSet presAssocID="{3E298D14-999A-4BF9-A4A0-8547A5CDE89C}" presName="compNode" presStyleCnt="0"/>
      <dgm:spPr/>
    </dgm:pt>
    <dgm:pt modelId="{13DD8B04-336D-4B25-A9B0-89A9185D9BA0}" type="pres">
      <dgm:prSet presAssocID="{3E298D14-999A-4BF9-A4A0-8547A5CDE89C}" presName="childRect" presStyleLbl="bgAcc1" presStyleIdx="5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4F7C883-1409-4FAF-81A1-004368AA8A1B}" type="pres">
      <dgm:prSet presAssocID="{3E298D14-999A-4BF9-A4A0-8547A5CDE89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74BBBBE-1AB3-4023-BE46-B18968B8FCAF}" type="pres">
      <dgm:prSet presAssocID="{3E298D14-999A-4BF9-A4A0-8547A5CDE89C}" presName="parentRect" presStyleLbl="alignNode1" presStyleIdx="5" presStyleCnt="9"/>
      <dgm:spPr/>
      <dgm:t>
        <a:bodyPr/>
        <a:lstStyle/>
        <a:p>
          <a:endParaRPr lang="es-CO"/>
        </a:p>
      </dgm:t>
    </dgm:pt>
    <dgm:pt modelId="{55949E9B-0268-4B1E-8B41-A746540929F5}" type="pres">
      <dgm:prSet presAssocID="{3E298D14-999A-4BF9-A4A0-8547A5CDE89C}" presName="adorn" presStyleLbl="fgAccFollowNode1" presStyleIdx="5" presStyleCnt="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es-CO"/>
        </a:p>
      </dgm:t>
    </dgm:pt>
    <dgm:pt modelId="{D9FEBE99-9A6C-4D12-B507-A9929C09DD0D}" type="pres">
      <dgm:prSet presAssocID="{A60D0DC7-A4A4-4631-838E-8FB2D704702E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BB34C58-24DC-4EE3-B1F5-4185BBACEA43}" type="pres">
      <dgm:prSet presAssocID="{A2B4D7C8-24E4-4216-9F54-C0EA548219BA}" presName="compNode" presStyleCnt="0"/>
      <dgm:spPr/>
    </dgm:pt>
    <dgm:pt modelId="{D3B27B18-E3E8-4E03-8DF7-54AD21C3B2C9}" type="pres">
      <dgm:prSet presAssocID="{A2B4D7C8-24E4-4216-9F54-C0EA548219BA}" presName="childRect" presStyleLbl="bgAcc1" presStyleIdx="6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41B3507-6B1E-4E53-B5C2-0CFE31761C60}" type="pres">
      <dgm:prSet presAssocID="{A2B4D7C8-24E4-4216-9F54-C0EA548219B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72348B6-E2D6-44C3-9719-02D2D1AC9F04}" type="pres">
      <dgm:prSet presAssocID="{A2B4D7C8-24E4-4216-9F54-C0EA548219BA}" presName="parentRect" presStyleLbl="alignNode1" presStyleIdx="6" presStyleCnt="9"/>
      <dgm:spPr/>
      <dgm:t>
        <a:bodyPr/>
        <a:lstStyle/>
        <a:p>
          <a:endParaRPr lang="es-CO"/>
        </a:p>
      </dgm:t>
    </dgm:pt>
    <dgm:pt modelId="{AFEE158F-0396-4D4F-BD22-9CE1AA7556A9}" type="pres">
      <dgm:prSet presAssocID="{A2B4D7C8-24E4-4216-9F54-C0EA548219BA}" presName="adorn" presStyleLbl="fgAccFollowNode1" presStyleIdx="6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5000" r="-75000"/>
          </a:stretch>
        </a:blipFill>
      </dgm:spPr>
    </dgm:pt>
    <dgm:pt modelId="{0F00F8FD-EC18-4A57-9FA0-6A61C9436EE7}" type="pres">
      <dgm:prSet presAssocID="{F180877B-D353-40FF-BDE5-A0E9C3196645}" presName="sibTrans" presStyleLbl="sibTrans2D1" presStyleIdx="0" presStyleCnt="0"/>
      <dgm:spPr/>
      <dgm:t>
        <a:bodyPr/>
        <a:lstStyle/>
        <a:p>
          <a:endParaRPr lang="es-CO"/>
        </a:p>
      </dgm:t>
    </dgm:pt>
    <dgm:pt modelId="{5E67DBCC-C19C-4E71-A3D4-E4956B3FF79B}" type="pres">
      <dgm:prSet presAssocID="{537C21F3-30EA-4CD4-93C4-928252EF989A}" presName="compNode" presStyleCnt="0"/>
      <dgm:spPr/>
    </dgm:pt>
    <dgm:pt modelId="{EF8AC5F8-551F-4351-9D5E-D55A2414616F}" type="pres">
      <dgm:prSet presAssocID="{537C21F3-30EA-4CD4-93C4-928252EF989A}" presName="childRect" presStyleLbl="bgAcc1" presStyleIdx="7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C1C6E89-F8DD-4FE3-8225-F03B952A052D}" type="pres">
      <dgm:prSet presAssocID="{537C21F3-30EA-4CD4-93C4-928252EF989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288F12C-3E19-4028-882E-A479F0B690F7}" type="pres">
      <dgm:prSet presAssocID="{537C21F3-30EA-4CD4-93C4-928252EF989A}" presName="parentRect" presStyleLbl="alignNode1" presStyleIdx="7" presStyleCnt="9"/>
      <dgm:spPr/>
      <dgm:t>
        <a:bodyPr/>
        <a:lstStyle/>
        <a:p>
          <a:endParaRPr lang="es-CO"/>
        </a:p>
      </dgm:t>
    </dgm:pt>
    <dgm:pt modelId="{04BF68AB-336B-47AD-A0AC-AEC33DCDE9C2}" type="pres">
      <dgm:prSet presAssocID="{537C21F3-30EA-4CD4-93C4-928252EF989A}" presName="adorn" presStyleLbl="fgAccFollowNode1" presStyleIdx="7" presStyleCnt="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CO"/>
        </a:p>
      </dgm:t>
    </dgm:pt>
    <dgm:pt modelId="{25D6A918-5E7C-4F63-8CAC-9D53A6F9A92E}" type="pres">
      <dgm:prSet presAssocID="{FDFD26A6-CB0F-47D1-B59C-B639E8618BF1}" presName="sibTrans" presStyleLbl="sibTrans2D1" presStyleIdx="0" presStyleCnt="0"/>
      <dgm:spPr/>
      <dgm:t>
        <a:bodyPr/>
        <a:lstStyle/>
        <a:p>
          <a:endParaRPr lang="es-CO"/>
        </a:p>
      </dgm:t>
    </dgm:pt>
    <dgm:pt modelId="{875B6A34-8A91-4769-B070-691C36452848}" type="pres">
      <dgm:prSet presAssocID="{AC9DDF33-A6BC-4EEC-8E56-D7277B1E6013}" presName="compNode" presStyleCnt="0"/>
      <dgm:spPr/>
    </dgm:pt>
    <dgm:pt modelId="{4AA0E93A-2EAB-44A7-B70B-EE6A73BB2900}" type="pres">
      <dgm:prSet presAssocID="{AC9DDF33-A6BC-4EEC-8E56-D7277B1E6013}" presName="childRect" presStyleLbl="bgAcc1" presStyleIdx="8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E9AEE0F-4EC6-4682-B8F0-E004F5C494F3}" type="pres">
      <dgm:prSet presAssocID="{AC9DDF33-A6BC-4EEC-8E56-D7277B1E601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38FFF3A-0B77-4061-A04E-053D36F18260}" type="pres">
      <dgm:prSet presAssocID="{AC9DDF33-A6BC-4EEC-8E56-D7277B1E6013}" presName="parentRect" presStyleLbl="alignNode1" presStyleIdx="8" presStyleCnt="9"/>
      <dgm:spPr/>
      <dgm:t>
        <a:bodyPr/>
        <a:lstStyle/>
        <a:p>
          <a:endParaRPr lang="es-CO"/>
        </a:p>
      </dgm:t>
    </dgm:pt>
    <dgm:pt modelId="{E908D29D-3610-46D8-B58E-D03ECFACA062}" type="pres">
      <dgm:prSet presAssocID="{AC9DDF33-A6BC-4EEC-8E56-D7277B1E6013}" presName="adorn" presStyleLbl="fgAccFollowNode1" presStyleIdx="8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CO"/>
        </a:p>
      </dgm:t>
    </dgm:pt>
  </dgm:ptLst>
  <dgm:cxnLst>
    <dgm:cxn modelId="{9A4774BA-16CD-4F07-B7FB-B1831ED14D2E}" srcId="{A55CD827-7257-4BA6-AB6C-42AEF005D59C}" destId="{0AE2BB4A-6C66-4935-B8BB-E9AD263CFF40}" srcOrd="2" destOrd="0" parTransId="{5CA6803C-ABCA-40FF-9A45-9F4AC59F3BC4}" sibTransId="{20B5DC7F-DDB1-475F-8648-FA67A77B91D5}"/>
    <dgm:cxn modelId="{9FDFACCB-774D-4A9B-AC05-BA91FC5139AA}" type="presOf" srcId="{A55CD827-7257-4BA6-AB6C-42AEF005D59C}" destId="{A6D45BBF-60D0-4BD5-B3EA-4608F99C6D34}" srcOrd="0" destOrd="0" presId="urn:microsoft.com/office/officeart/2005/8/layout/bList2"/>
    <dgm:cxn modelId="{C4D8F35C-8917-4E00-A390-2A378F688C7F}" type="presOf" srcId="{DDC06561-CC17-4D0C-A541-5313BCA5C978}" destId="{EF8AC5F8-551F-4351-9D5E-D55A2414616F}" srcOrd="0" destOrd="0" presId="urn:microsoft.com/office/officeart/2005/8/layout/bList2"/>
    <dgm:cxn modelId="{0E2F49B2-1FF9-468D-82A0-F2827D633D80}" type="presOf" srcId="{AC9DDF33-A6BC-4EEC-8E56-D7277B1E6013}" destId="{2E9AEE0F-4EC6-4682-B8F0-E004F5C494F3}" srcOrd="0" destOrd="0" presId="urn:microsoft.com/office/officeart/2005/8/layout/bList2"/>
    <dgm:cxn modelId="{414A5D96-CA13-4CB5-96BE-276EA00304F8}" type="presOf" srcId="{745252A2-AB92-4BF9-8377-A9CC3992410E}" destId="{D3B27B18-E3E8-4E03-8DF7-54AD21C3B2C9}" srcOrd="0" destOrd="1" presId="urn:microsoft.com/office/officeart/2005/8/layout/bList2"/>
    <dgm:cxn modelId="{E5154B18-BFCC-4DE2-8651-9BEC33B60CA6}" type="presOf" srcId="{410420C2-E512-4B85-A3D2-8130FCFF1188}" destId="{BDCEE8B8-F460-4D0D-887F-CCDEE989D7BE}" srcOrd="0" destOrd="0" presId="urn:microsoft.com/office/officeart/2005/8/layout/bList2"/>
    <dgm:cxn modelId="{B34628D3-C08A-4FE1-956F-5EBD7247FE65}" type="presOf" srcId="{CB395F7A-D10A-41BD-9FB6-346925296B9E}" destId="{20C7F1BD-7286-437F-AE81-EC307859C566}" srcOrd="0" destOrd="0" presId="urn:microsoft.com/office/officeart/2005/8/layout/bList2"/>
    <dgm:cxn modelId="{D66C4CB4-3F91-4666-81A3-654B72FD2CE0}" srcId="{5B326D2E-234D-46E1-A71B-7A66EB47EDDE}" destId="{416CADB2-0E8D-4E6C-BA79-3722E2A794F4}" srcOrd="1" destOrd="0" parTransId="{C51CC53A-9A04-49F9-9B2E-8485D4AF018D}" sibTransId="{ACBE43CB-E033-43BA-A2F5-E24F43F855F7}"/>
    <dgm:cxn modelId="{11A94A72-5F40-497A-9374-F3B236886854}" srcId="{AC9DDF33-A6BC-4EEC-8E56-D7277B1E6013}" destId="{91649761-CC24-424A-A6FA-76326F956275}" srcOrd="2" destOrd="0" parTransId="{BCCC2187-8B4F-4FB3-AC73-F8B046F807E3}" sibTransId="{7096F17C-A89F-4586-8ABC-7F54628FBECF}"/>
    <dgm:cxn modelId="{F00BDC1D-239F-4F99-A4A0-1D5601A2D139}" type="presOf" srcId="{AEAC55B4-BAC1-4DB2-A124-5FE91B4116AF}" destId="{9DC53521-C7A1-46CF-997E-61A06D20D4E9}" srcOrd="0" destOrd="1" presId="urn:microsoft.com/office/officeart/2005/8/layout/bList2"/>
    <dgm:cxn modelId="{6A3F9819-C2B8-4E06-A5AD-8B8B53A10C74}" srcId="{CB395F7A-D10A-41BD-9FB6-346925296B9E}" destId="{A55CD827-7257-4BA6-AB6C-42AEF005D59C}" srcOrd="0" destOrd="0" parTransId="{100BC01F-41B0-43EC-9F98-813E9994508A}" sibTransId="{7BD2A81E-7070-4DB9-9BFA-3E06040678A7}"/>
    <dgm:cxn modelId="{BFCC3F94-D291-4362-B930-675315994C2D}" type="presOf" srcId="{E02715C9-1085-4D24-8C9C-532C18BF3596}" destId="{BD878991-9DF9-4FA4-87CD-249F968A3E16}" srcOrd="1" destOrd="0" presId="urn:microsoft.com/office/officeart/2005/8/layout/bList2"/>
    <dgm:cxn modelId="{C33A4CC8-EC6D-4D41-BD45-FBEE4EB59D73}" srcId="{CB395F7A-D10A-41BD-9FB6-346925296B9E}" destId="{3AB5F7DC-6F79-4990-B699-01FF094269B5}" srcOrd="3" destOrd="0" parTransId="{81E2D189-9CC2-4C7C-A7C4-CC53C6F411D5}" sibTransId="{AB5CD538-DDCD-4334-B018-9ED8592EB358}"/>
    <dgm:cxn modelId="{0762E7DF-274D-4188-ADD3-449A47F2F71A}" type="presOf" srcId="{796AC78F-27DE-40E6-AC1E-9AF0E5739039}" destId="{13DD8B04-336D-4B25-A9B0-89A9185D9BA0}" srcOrd="0" destOrd="1" presId="urn:microsoft.com/office/officeart/2005/8/layout/bList2"/>
    <dgm:cxn modelId="{2A6BDB9B-0398-4661-997C-13A4A456E4C7}" srcId="{3E298D14-999A-4BF9-A4A0-8547A5CDE89C}" destId="{58356F5E-EE61-4000-AB11-5D9051580B3B}" srcOrd="0" destOrd="0" parTransId="{7E3F0692-CC91-49A9-BA25-A609353680DA}" sibTransId="{168370B0-5A36-436A-911B-1CEBE8F78702}"/>
    <dgm:cxn modelId="{6A6A48BE-2DD8-48B9-A00E-352FD174A926}" type="presOf" srcId="{A33A3CB9-32B0-4A87-A024-73732704517A}" destId="{EF8AC5F8-551F-4351-9D5E-D55A2414616F}" srcOrd="0" destOrd="2" presId="urn:microsoft.com/office/officeart/2005/8/layout/bList2"/>
    <dgm:cxn modelId="{CBC3E049-E993-4AA7-A85E-931998B94F36}" type="presOf" srcId="{416CADB2-0E8D-4E6C-BA79-3722E2A794F4}" destId="{7BB4C9C3-80BD-42BF-8DA4-FFD825AA0BF3}" srcOrd="0" destOrd="1" presId="urn:microsoft.com/office/officeart/2005/8/layout/bList2"/>
    <dgm:cxn modelId="{DA812130-D9E0-4E22-8E47-A1A0012B1459}" type="presOf" srcId="{F180877B-D353-40FF-BDE5-A0E9C3196645}" destId="{0F00F8FD-EC18-4A57-9FA0-6A61C9436EE7}" srcOrd="0" destOrd="0" presId="urn:microsoft.com/office/officeart/2005/8/layout/bList2"/>
    <dgm:cxn modelId="{94B2182B-1890-4088-A640-0630C5A3F3E8}" srcId="{CB395F7A-D10A-41BD-9FB6-346925296B9E}" destId="{3E298D14-999A-4BF9-A4A0-8547A5CDE89C}" srcOrd="5" destOrd="0" parTransId="{07460838-DDA0-482C-BBBA-79F0A4AEB3D2}" sibTransId="{A60D0DC7-A4A4-4631-838E-8FB2D704702E}"/>
    <dgm:cxn modelId="{ED9A6E9B-001A-4861-B3F9-64747361D222}" srcId="{E02715C9-1085-4D24-8C9C-532C18BF3596}" destId="{C6F61D9C-C5ED-488E-9746-D446D3E41470}" srcOrd="1" destOrd="0" parTransId="{CA52B201-CE81-4E80-AF22-D5712D2686DE}" sibTransId="{78001127-5C68-4A55-B648-39B1A7DAFE1F}"/>
    <dgm:cxn modelId="{C2B4E1E6-C331-4537-B299-46A737C84348}" type="presOf" srcId="{E141FE9B-9128-438E-80C4-4DD8CBBEFFF7}" destId="{90137CC7-531D-40AC-AA4C-B35998EBC2B6}" srcOrd="0" destOrd="0" presId="urn:microsoft.com/office/officeart/2005/8/layout/bList2"/>
    <dgm:cxn modelId="{2ADB5317-E3F2-4D23-A6AA-6542F6B7AB18}" type="presOf" srcId="{F2C2BE4F-59BA-4744-8AE3-4F31DB0E387E}" destId="{B8A3548C-D317-4E47-8CF9-E33128B64582}" srcOrd="0" destOrd="1" presId="urn:microsoft.com/office/officeart/2005/8/layout/bList2"/>
    <dgm:cxn modelId="{9687C4E2-E21D-45E1-861A-F0D945831922}" type="presOf" srcId="{A2B4D7C8-24E4-4216-9F54-C0EA548219BA}" destId="{641B3507-6B1E-4E53-B5C2-0CFE31761C60}" srcOrd="0" destOrd="0" presId="urn:microsoft.com/office/officeart/2005/8/layout/bList2"/>
    <dgm:cxn modelId="{D1B0F7DA-498B-4EA4-895B-E35A121AF4A5}" type="presOf" srcId="{52E01453-7723-47AB-B261-F93700D7B9EB}" destId="{EF8AC5F8-551F-4351-9D5E-D55A2414616F}" srcOrd="0" destOrd="1" presId="urn:microsoft.com/office/officeart/2005/8/layout/bList2"/>
    <dgm:cxn modelId="{D7728A6E-E1E1-4978-AC37-31BAD4501F12}" srcId="{AC9DDF33-A6BC-4EEC-8E56-D7277B1E6013}" destId="{B8D55129-5B53-4068-9E07-CB796817FCE5}" srcOrd="4" destOrd="0" parTransId="{053B3982-9CB5-4483-9821-890AF06B4104}" sibTransId="{70F62F3D-3B96-4805-9D39-2BF242B1CF9C}"/>
    <dgm:cxn modelId="{439DADFA-E9E4-49B4-89C0-9A01119F048F}" type="presOf" srcId="{3AB5F7DC-6F79-4990-B699-01FF094269B5}" destId="{D2424B08-3A97-4399-97C3-FFDF02EDF33F}" srcOrd="0" destOrd="0" presId="urn:microsoft.com/office/officeart/2005/8/layout/bList2"/>
    <dgm:cxn modelId="{16DA5724-4CB3-43BD-B75A-55C12978902E}" srcId="{A2B4D7C8-24E4-4216-9F54-C0EA548219BA}" destId="{ED240B4E-BF8E-4FE9-947F-3FF8EF49C2C6}" srcOrd="0" destOrd="0" parTransId="{D2205AE6-5BB6-4171-9A70-501F620DAD1E}" sibTransId="{EB29AB1A-30BD-43AD-B90D-05943EEB06C7}"/>
    <dgm:cxn modelId="{C1631587-C7E5-44CB-915B-A16E7086AC89}" type="presOf" srcId="{FDFD26A6-CB0F-47D1-B59C-B639E8618BF1}" destId="{25D6A918-5E7C-4F63-8CAC-9D53A6F9A92E}" srcOrd="0" destOrd="0" presId="urn:microsoft.com/office/officeart/2005/8/layout/bList2"/>
    <dgm:cxn modelId="{9E3AC1E8-B6DC-4E49-8478-620E462F4B15}" srcId="{A2B4D7C8-24E4-4216-9F54-C0EA548219BA}" destId="{EFB68177-B015-499E-B623-B60718D2EFC6}" srcOrd="2" destOrd="0" parTransId="{023D9D01-7C20-4269-ACF8-5F000D2E38F4}" sibTransId="{5F41EE1E-129B-4C9B-A18B-E40389933E4A}"/>
    <dgm:cxn modelId="{595BF3C5-24EA-4041-9C22-BB77E094F1B7}" srcId="{410420C2-E512-4B85-A3D2-8130FCFF1188}" destId="{6A96CBA8-DB63-4F2A-AD72-FC1C9C21BCE4}" srcOrd="2" destOrd="0" parTransId="{39E407FC-A7AE-44DD-8919-8C6B7073C7F9}" sibTransId="{39F948AE-F4B2-4D64-B905-97921BB8E167}"/>
    <dgm:cxn modelId="{71EDF42E-E8B4-4291-80FE-176C97CD843A}" type="presOf" srcId="{65BEA63B-BE15-4864-959C-2F17077FB2C2}" destId="{02BB7563-6945-41B1-BB94-C3C46FAEE117}" srcOrd="0" destOrd="1" presId="urn:microsoft.com/office/officeart/2005/8/layout/bList2"/>
    <dgm:cxn modelId="{0A98C958-23FE-4C0E-ACDA-CB7384F5FF6D}" srcId="{AC9DDF33-A6BC-4EEC-8E56-D7277B1E6013}" destId="{781AFAC0-5783-43EA-BB32-911C38DA52DF}" srcOrd="1" destOrd="0" parTransId="{ED8B3035-D9C8-4983-AE4D-2ECCA99E82AA}" sibTransId="{E8E1E798-63F0-4BE6-9059-66E5EF6D4F25}"/>
    <dgm:cxn modelId="{13C12FF7-D3C8-48E0-9828-33FDE4AA8D4D}" srcId="{CB395F7A-D10A-41BD-9FB6-346925296B9E}" destId="{410420C2-E512-4B85-A3D2-8130FCFF1188}" srcOrd="2" destOrd="0" parTransId="{26D5D7E4-3BE9-4CAC-B83C-7B7FFE77F7F5}" sibTransId="{FC525F7E-A074-489E-98C2-2B1B80265E84}"/>
    <dgm:cxn modelId="{99620AC0-681A-4720-B899-814F203B3100}" srcId="{3E298D14-999A-4BF9-A4A0-8547A5CDE89C}" destId="{594E08BF-B8FA-4B99-A137-FDBDAE74722F}" srcOrd="2" destOrd="0" parTransId="{F5FC45EB-244C-4289-8F83-2AC74A1D54FC}" sibTransId="{4377EBA9-3D27-4B93-A522-14ABABC8605C}"/>
    <dgm:cxn modelId="{F0AF0E49-3004-4BC7-892A-2C9CD4EA54FE}" type="presOf" srcId="{781AFAC0-5783-43EA-BB32-911C38DA52DF}" destId="{4AA0E93A-2EAB-44A7-B70B-EE6A73BB2900}" srcOrd="0" destOrd="1" presId="urn:microsoft.com/office/officeart/2005/8/layout/bList2"/>
    <dgm:cxn modelId="{1855329F-1294-44F7-B26B-922C57BF329E}" srcId="{AC9DDF33-A6BC-4EEC-8E56-D7277B1E6013}" destId="{18777410-50C9-4EAB-9141-2D6E29498FF7}" srcOrd="0" destOrd="0" parTransId="{6B0C3457-EC30-4A2C-A590-0D008D8F3359}" sibTransId="{34CA7EE6-71DD-482C-ACBB-BE9EB5B00395}"/>
    <dgm:cxn modelId="{48ED1A98-3672-4699-939A-49CB037705FE}" srcId="{410420C2-E512-4B85-A3D2-8130FCFF1188}" destId="{AEAC55B4-BAC1-4DB2-A124-5FE91B4116AF}" srcOrd="1" destOrd="0" parTransId="{EA344AE6-C972-437E-BF33-1B315662D5E3}" sibTransId="{9B57B6BA-E070-48C9-AB5B-1453F83C217A}"/>
    <dgm:cxn modelId="{38CB3882-A07C-407E-BF93-4BA25AC7E91F}" srcId="{CB395F7A-D10A-41BD-9FB6-346925296B9E}" destId="{5B326D2E-234D-46E1-A71B-7A66EB47EDDE}" srcOrd="4" destOrd="0" parTransId="{F6B6A675-927D-4197-86D0-CE3D508C8C4F}" sibTransId="{8FF2CDDA-4F62-4A80-A390-531C731BC2D4}"/>
    <dgm:cxn modelId="{90DB21BF-42C1-45F1-B466-06D6111C5EC8}" type="presOf" srcId="{5DD60538-D906-4E85-A6B8-B7336D568FE5}" destId="{9467F0CA-B5E4-4594-A4A8-AB921191E1A2}" srcOrd="0" destOrd="0" presId="urn:microsoft.com/office/officeart/2005/8/layout/bList2"/>
    <dgm:cxn modelId="{D7E0CEAF-D44C-48B0-9363-9E2B679E25C3}" type="presOf" srcId="{3AB5F7DC-6F79-4990-B699-01FF094269B5}" destId="{28637C3B-1A73-4828-B25C-4D2E58848516}" srcOrd="1" destOrd="0" presId="urn:microsoft.com/office/officeart/2005/8/layout/bList2"/>
    <dgm:cxn modelId="{B2FCC67A-AD0C-4F95-92A9-014CEBD9EB6C}" srcId="{537C21F3-30EA-4CD4-93C4-928252EF989A}" destId="{52E01453-7723-47AB-B261-F93700D7B9EB}" srcOrd="1" destOrd="0" parTransId="{A6F0C2F8-2656-40F0-AE09-E4D53BD34B1C}" sibTransId="{528AAFD2-4731-4CB3-826A-71F1ADB9B17B}"/>
    <dgm:cxn modelId="{17FC7699-3F19-480D-AED6-EB658AAA5739}" type="presOf" srcId="{5B326D2E-234D-46E1-A71B-7A66EB47EDDE}" destId="{E5BA63BE-929F-4EAC-9579-43250A288C21}" srcOrd="0" destOrd="0" presId="urn:microsoft.com/office/officeart/2005/8/layout/bList2"/>
    <dgm:cxn modelId="{C4767167-00EB-42E2-B410-542E37F9D87B}" type="presOf" srcId="{EFB68177-B015-499E-B623-B60718D2EFC6}" destId="{D3B27B18-E3E8-4E03-8DF7-54AD21C3B2C9}" srcOrd="0" destOrd="2" presId="urn:microsoft.com/office/officeart/2005/8/layout/bList2"/>
    <dgm:cxn modelId="{3D07F3E3-427A-44F5-A8C1-20C043EFB03B}" srcId="{A55CD827-7257-4BA6-AB6C-42AEF005D59C}" destId="{FC059206-2154-4066-8975-1961A3EB709C}" srcOrd="3" destOrd="0" parTransId="{8F31DC19-EC2F-465A-B619-1CD43445370E}" sibTransId="{51A28C2D-8649-4202-A779-9DEA521B245F}"/>
    <dgm:cxn modelId="{155D6E48-97B0-4089-BAA2-A5FFBEFC4AAE}" type="presOf" srcId="{5B326D2E-234D-46E1-A71B-7A66EB47EDDE}" destId="{8D51B864-37A3-4D0C-8DC3-37BCAAE63FFE}" srcOrd="1" destOrd="0" presId="urn:microsoft.com/office/officeart/2005/8/layout/bList2"/>
    <dgm:cxn modelId="{AC847F18-0610-467C-8D92-54654CA7CAA9}" type="presOf" srcId="{6B3C4D06-3C88-47CB-B175-6CD987CC01F4}" destId="{9467F0CA-B5E4-4594-A4A8-AB921191E1A2}" srcOrd="0" destOrd="2" presId="urn:microsoft.com/office/officeart/2005/8/layout/bList2"/>
    <dgm:cxn modelId="{45B75CA4-9EB1-4E6F-965A-B5F69F0DB94A}" type="presOf" srcId="{AB5CD538-DDCD-4334-B018-9ED8592EB358}" destId="{75C5B8C3-F9C8-4895-A071-1119D481B47C}" srcOrd="0" destOrd="0" presId="urn:microsoft.com/office/officeart/2005/8/layout/bList2"/>
    <dgm:cxn modelId="{C33A9457-E16B-4D03-A856-00804E3F1407}" type="presOf" srcId="{C6F61D9C-C5ED-488E-9746-D446D3E41470}" destId="{9467F0CA-B5E4-4594-A4A8-AB921191E1A2}" srcOrd="0" destOrd="1" presId="urn:microsoft.com/office/officeart/2005/8/layout/bList2"/>
    <dgm:cxn modelId="{53E5C9BD-03FC-45AA-AFA2-0AEF2F1AAD80}" srcId="{3AB5F7DC-6F79-4990-B699-01FF094269B5}" destId="{F2C2BE4F-59BA-4744-8AE3-4F31DB0E387E}" srcOrd="1" destOrd="0" parTransId="{E5B2B6B2-B7E2-4513-B64E-286BAFBAB036}" sibTransId="{617F4A1A-5B20-4BA5-ACE4-692583D75DA5}"/>
    <dgm:cxn modelId="{6275051A-7FA5-44D2-B799-F3D49E830C1C}" type="presOf" srcId="{410420C2-E512-4B85-A3D2-8130FCFF1188}" destId="{D747E609-25B2-403C-9574-71D236D1D520}" srcOrd="1" destOrd="0" presId="urn:microsoft.com/office/officeart/2005/8/layout/bList2"/>
    <dgm:cxn modelId="{743C6643-F702-4E3C-AB73-9A73085D1315}" srcId="{3E298D14-999A-4BF9-A4A0-8547A5CDE89C}" destId="{74211730-4D3C-4CD1-91CA-A83B637346B4}" srcOrd="3" destOrd="0" parTransId="{357E1376-5650-48DD-B5CB-2CC895D65C92}" sibTransId="{BAD0022C-939B-4D06-881E-E9C4BBC4B75A}"/>
    <dgm:cxn modelId="{57724925-F34E-4590-8309-87A2E965F490}" srcId="{537C21F3-30EA-4CD4-93C4-928252EF989A}" destId="{A33A3CB9-32B0-4A87-A024-73732704517A}" srcOrd="2" destOrd="0" parTransId="{54D18E39-73EF-44E9-8D4C-F93E7F603652}" sibTransId="{D0394A7E-CC51-40E7-B4E0-56DD075AE946}"/>
    <dgm:cxn modelId="{7B187613-D4A9-4A90-8778-F570E2331752}" type="presOf" srcId="{91649761-CC24-424A-A6FA-76326F956275}" destId="{4AA0E93A-2EAB-44A7-B70B-EE6A73BB2900}" srcOrd="0" destOrd="2" presId="urn:microsoft.com/office/officeart/2005/8/layout/bList2"/>
    <dgm:cxn modelId="{E3C35194-E6CF-4C7D-8DF7-F7805E36701E}" type="presOf" srcId="{3E298D14-999A-4BF9-A4A0-8547A5CDE89C}" destId="{D4F7C883-1409-4FAF-81A1-004368AA8A1B}" srcOrd="0" destOrd="0" presId="urn:microsoft.com/office/officeart/2005/8/layout/bList2"/>
    <dgm:cxn modelId="{16A20538-C3D9-412F-B77F-300DA661D5CD}" type="presOf" srcId="{4DDCD1F9-8184-4860-9F01-CEC387D1D965}" destId="{9DC53521-C7A1-46CF-997E-61A06D20D4E9}" srcOrd="0" destOrd="0" presId="urn:microsoft.com/office/officeart/2005/8/layout/bList2"/>
    <dgm:cxn modelId="{202003EF-592F-43F4-A294-47E05104EEF6}" type="presOf" srcId="{9F10FF1A-24FA-4FBC-8157-FA2A20702FBD}" destId="{4AA0E93A-2EAB-44A7-B70B-EE6A73BB2900}" srcOrd="0" destOrd="3" presId="urn:microsoft.com/office/officeart/2005/8/layout/bList2"/>
    <dgm:cxn modelId="{5FF3F620-44AB-4E5E-B7A5-DD7ABA61949A}" srcId="{410420C2-E512-4B85-A3D2-8130FCFF1188}" destId="{4DDCD1F9-8184-4860-9F01-CEC387D1D965}" srcOrd="0" destOrd="0" parTransId="{6465C1CF-5FDF-4533-AED4-7514A0DC470F}" sibTransId="{F12A7B17-9D3F-4198-B9B4-1A607BDDF1C1}"/>
    <dgm:cxn modelId="{3D3CDF8B-86C9-4CD7-9830-409AEFDE4949}" srcId="{3AB5F7DC-6F79-4990-B699-01FF094269B5}" destId="{666CAE94-DDBA-4FC2-9D05-05FCAA815F15}" srcOrd="0" destOrd="0" parTransId="{8740592C-77D5-4810-B6F0-03E6F0CA4E69}" sibTransId="{E11ADEAA-33E3-4D02-870A-BC107BD11192}"/>
    <dgm:cxn modelId="{45A8128B-16E2-41CD-A1E1-6F286DE032E1}" srcId="{537C21F3-30EA-4CD4-93C4-928252EF989A}" destId="{DDC06561-CC17-4D0C-A541-5313BCA5C978}" srcOrd="0" destOrd="0" parTransId="{5815A9E6-5ACE-41BA-B31B-100940B2DD92}" sibTransId="{F32147EC-2E4B-437C-98BC-D808493172DC}"/>
    <dgm:cxn modelId="{5E9409FE-04A1-4D1A-9A22-1DD1B1F2372B}" srcId="{CB395F7A-D10A-41BD-9FB6-346925296B9E}" destId="{A2B4D7C8-24E4-4216-9F54-C0EA548219BA}" srcOrd="6" destOrd="0" parTransId="{B38345DB-E52B-4387-A944-FB9B3B6AB823}" sibTransId="{F180877B-D353-40FF-BDE5-A0E9C3196645}"/>
    <dgm:cxn modelId="{1C204C3F-FBAB-4F0D-B200-659A89261014}" type="presOf" srcId="{84E284D0-0EAD-4ECF-81A3-D3435F7F70C6}" destId="{02BB7563-6945-41B1-BB94-C3C46FAEE117}" srcOrd="0" destOrd="0" presId="urn:microsoft.com/office/officeart/2005/8/layout/bList2"/>
    <dgm:cxn modelId="{90FED0D1-84B1-4ED5-AECF-871501D6E881}" type="presOf" srcId="{58356F5E-EE61-4000-AB11-5D9051580B3B}" destId="{13DD8B04-336D-4B25-A9B0-89A9185D9BA0}" srcOrd="0" destOrd="0" presId="urn:microsoft.com/office/officeart/2005/8/layout/bList2"/>
    <dgm:cxn modelId="{9D328354-3230-46F8-9747-DE772EE1D380}" type="presOf" srcId="{A60D0DC7-A4A4-4631-838E-8FB2D704702E}" destId="{D9FEBE99-9A6C-4D12-B507-A9929C09DD0D}" srcOrd="0" destOrd="0" presId="urn:microsoft.com/office/officeart/2005/8/layout/bList2"/>
    <dgm:cxn modelId="{29962F92-B65E-41D3-9CA8-37798004D688}" type="presOf" srcId="{537C21F3-30EA-4CD4-93C4-928252EF989A}" destId="{1C1C6E89-F8DD-4FE3-8225-F03B952A052D}" srcOrd="0" destOrd="0" presId="urn:microsoft.com/office/officeart/2005/8/layout/bList2"/>
    <dgm:cxn modelId="{42A14024-D2E7-4E06-8CF9-76E81ABE2B2E}" srcId="{CB395F7A-D10A-41BD-9FB6-346925296B9E}" destId="{537C21F3-30EA-4CD4-93C4-928252EF989A}" srcOrd="7" destOrd="0" parTransId="{10238ED5-C174-4DBA-9E12-6256360E0672}" sibTransId="{FDFD26A6-CB0F-47D1-B59C-B639E8618BF1}"/>
    <dgm:cxn modelId="{69000C30-73CD-4176-8710-24D8EA013D08}" srcId="{E02715C9-1085-4D24-8C9C-532C18BF3596}" destId="{5DD60538-D906-4E85-A6B8-B7336D568FE5}" srcOrd="0" destOrd="0" parTransId="{6896518B-B051-4606-8412-387E9124AFD4}" sibTransId="{04B005BE-662F-4F78-9BEF-DB82CFEB9000}"/>
    <dgm:cxn modelId="{93C76797-D724-4271-BB7C-00E1A97EAF7C}" type="presOf" srcId="{0AE2BB4A-6C66-4935-B8BB-E9AD263CFF40}" destId="{02BB7563-6945-41B1-BB94-C3C46FAEE117}" srcOrd="0" destOrd="2" presId="urn:microsoft.com/office/officeart/2005/8/layout/bList2"/>
    <dgm:cxn modelId="{66EDA336-F4B6-4B70-9AEF-72D012CE7421}" srcId="{AC9DDF33-A6BC-4EEC-8E56-D7277B1E6013}" destId="{9F10FF1A-24FA-4FBC-8157-FA2A20702FBD}" srcOrd="3" destOrd="0" parTransId="{E30A28FF-A1FF-4F5F-8240-6E8D6E92504B}" sibTransId="{7E0769B7-D310-4732-A763-ECFAB4203CCB}"/>
    <dgm:cxn modelId="{E6DCD4E3-BB51-4688-8A60-F3FE933640B5}" type="presOf" srcId="{8FF2CDDA-4F62-4A80-A390-531C731BC2D4}" destId="{5426E11B-C7A5-4452-BBD8-707D61BDF72F}" srcOrd="0" destOrd="0" presId="urn:microsoft.com/office/officeart/2005/8/layout/bList2"/>
    <dgm:cxn modelId="{D326B6B8-F267-47C2-A798-8AF2EE3AE594}" type="presOf" srcId="{18777410-50C9-4EAB-9141-2D6E29498FF7}" destId="{4AA0E93A-2EAB-44A7-B70B-EE6A73BB2900}" srcOrd="0" destOrd="0" presId="urn:microsoft.com/office/officeart/2005/8/layout/bList2"/>
    <dgm:cxn modelId="{9175DD82-A53F-4E1E-819D-2E6393CC92F7}" type="presOf" srcId="{E02715C9-1085-4D24-8C9C-532C18BF3596}" destId="{2522ECF1-C11C-4847-B53D-6A50EC5A5AEF}" srcOrd="0" destOrd="0" presId="urn:microsoft.com/office/officeart/2005/8/layout/bList2"/>
    <dgm:cxn modelId="{D4B69037-FF5A-41A2-89F6-E339461373C7}" type="presOf" srcId="{A55CD827-7257-4BA6-AB6C-42AEF005D59C}" destId="{97DFBBFF-1866-48BA-BF56-C227A3D95395}" srcOrd="1" destOrd="0" presId="urn:microsoft.com/office/officeart/2005/8/layout/bList2"/>
    <dgm:cxn modelId="{0F638B90-8E39-49DD-9B92-0105E583C732}" type="presOf" srcId="{7BD2A81E-7070-4DB9-9BFA-3E06040678A7}" destId="{7D9BC2A3-F532-493A-866A-D16B55D3BA79}" srcOrd="0" destOrd="0" presId="urn:microsoft.com/office/officeart/2005/8/layout/bList2"/>
    <dgm:cxn modelId="{C771231F-760F-4810-BA4F-D03AEABA01CE}" type="presOf" srcId="{FC059206-2154-4066-8975-1961A3EB709C}" destId="{02BB7563-6945-41B1-BB94-C3C46FAEE117}" srcOrd="0" destOrd="3" presId="urn:microsoft.com/office/officeart/2005/8/layout/bList2"/>
    <dgm:cxn modelId="{005BAD2E-F093-462B-BF7F-55BAEB64E840}" type="presOf" srcId="{AC9DDF33-A6BC-4EEC-8E56-D7277B1E6013}" destId="{638FFF3A-0B77-4061-A04E-053D36F18260}" srcOrd="1" destOrd="0" presId="urn:microsoft.com/office/officeart/2005/8/layout/bList2"/>
    <dgm:cxn modelId="{5A88DC82-9D35-4E01-9347-3E7C04267140}" srcId="{E02715C9-1085-4D24-8C9C-532C18BF3596}" destId="{6B3C4D06-3C88-47CB-B175-6CD987CC01F4}" srcOrd="2" destOrd="0" parTransId="{CB78C7EE-D043-49E2-B2EA-694646CB8191}" sibTransId="{76E16523-971B-4150-A253-6024805DD4B1}"/>
    <dgm:cxn modelId="{D0562AB5-53E2-4752-9459-119CB2FCD96A}" srcId="{3E298D14-999A-4BF9-A4A0-8547A5CDE89C}" destId="{796AC78F-27DE-40E6-AC1E-9AF0E5739039}" srcOrd="1" destOrd="0" parTransId="{2B72AF4D-C872-4C88-BEF7-F0D054B8F0EE}" sibTransId="{8D1374D5-F586-4B9B-950F-0ACA91880A7C}"/>
    <dgm:cxn modelId="{BED3E4BB-FBA2-40D0-8E66-B362007763C8}" srcId="{CB395F7A-D10A-41BD-9FB6-346925296B9E}" destId="{E02715C9-1085-4D24-8C9C-532C18BF3596}" srcOrd="1" destOrd="0" parTransId="{7BA26B55-C979-449D-A942-9EEF2CFE4D13}" sibTransId="{E141FE9B-9128-438E-80C4-4DD8CBBEFFF7}"/>
    <dgm:cxn modelId="{607EAC9C-1026-4486-915D-04133D7478CD}" type="presOf" srcId="{6A96CBA8-DB63-4F2A-AD72-FC1C9C21BCE4}" destId="{9DC53521-C7A1-46CF-997E-61A06D20D4E9}" srcOrd="0" destOrd="2" presId="urn:microsoft.com/office/officeart/2005/8/layout/bList2"/>
    <dgm:cxn modelId="{57EE0F26-DE46-4AC7-8236-E8944A6C8A17}" srcId="{CB395F7A-D10A-41BD-9FB6-346925296B9E}" destId="{AC9DDF33-A6BC-4EEC-8E56-D7277B1E6013}" srcOrd="8" destOrd="0" parTransId="{F3EBC087-823A-4CCE-B92A-2AC582C4D82C}" sibTransId="{59568B60-2220-417B-A23F-1ECF7B6B32C1}"/>
    <dgm:cxn modelId="{E4819F48-1B0C-4063-A8ED-5685E5A16692}" srcId="{A55CD827-7257-4BA6-AB6C-42AEF005D59C}" destId="{65BEA63B-BE15-4864-959C-2F17077FB2C2}" srcOrd="1" destOrd="0" parTransId="{98DB5463-3E6F-47AC-B52A-DA6DCF63E05F}" sibTransId="{F1A51C00-A68B-487F-8E5E-2F8695441C83}"/>
    <dgm:cxn modelId="{C9046503-E416-461B-92DA-7B26884CBDB8}" type="presOf" srcId="{A2B4D7C8-24E4-4216-9F54-C0EA548219BA}" destId="{472348B6-E2D6-44C3-9719-02D2D1AC9F04}" srcOrd="1" destOrd="0" presId="urn:microsoft.com/office/officeart/2005/8/layout/bList2"/>
    <dgm:cxn modelId="{F23A0F0E-2677-4568-83BC-A54F4ACE8736}" type="presOf" srcId="{6DF9AF7A-3BB0-4122-B8B8-3210588F8231}" destId="{7BB4C9C3-80BD-42BF-8DA4-FFD825AA0BF3}" srcOrd="0" destOrd="0" presId="urn:microsoft.com/office/officeart/2005/8/layout/bList2"/>
    <dgm:cxn modelId="{23CCD1B1-1004-44F9-ABDC-73CFD0FFAA73}" type="presOf" srcId="{FC525F7E-A074-489E-98C2-2B1B80265E84}" destId="{B397F9EB-DADA-4CD3-AA58-BB2A2D2EC6BC}" srcOrd="0" destOrd="0" presId="urn:microsoft.com/office/officeart/2005/8/layout/bList2"/>
    <dgm:cxn modelId="{AA1822E3-F664-472C-92AE-A4C524652EF5}" type="presOf" srcId="{666CAE94-DDBA-4FC2-9D05-05FCAA815F15}" destId="{B8A3548C-D317-4E47-8CF9-E33128B64582}" srcOrd="0" destOrd="0" presId="urn:microsoft.com/office/officeart/2005/8/layout/bList2"/>
    <dgm:cxn modelId="{54CE5360-23AD-4BAB-B252-B37D264A0295}" srcId="{5B326D2E-234D-46E1-A71B-7A66EB47EDDE}" destId="{6DF9AF7A-3BB0-4122-B8B8-3210588F8231}" srcOrd="0" destOrd="0" parTransId="{A45B708C-609A-4DBA-8039-B6E04DE66C2A}" sibTransId="{00C38600-AAB5-46A2-A46F-7292FE99603D}"/>
    <dgm:cxn modelId="{96696566-5E3A-4C1F-B3C8-B60A57F58ACE}" type="presOf" srcId="{3E298D14-999A-4BF9-A4A0-8547A5CDE89C}" destId="{D74BBBBE-1AB3-4023-BE46-B18968B8FCAF}" srcOrd="1" destOrd="0" presId="urn:microsoft.com/office/officeart/2005/8/layout/bList2"/>
    <dgm:cxn modelId="{D9095C9C-07B9-4C74-A860-7705F9A8DB44}" type="presOf" srcId="{74211730-4D3C-4CD1-91CA-A83B637346B4}" destId="{13DD8B04-336D-4B25-A9B0-89A9185D9BA0}" srcOrd="0" destOrd="3" presId="urn:microsoft.com/office/officeart/2005/8/layout/bList2"/>
    <dgm:cxn modelId="{D8B2451C-B4FA-48F5-BBB8-97DC097A6213}" srcId="{A2B4D7C8-24E4-4216-9F54-C0EA548219BA}" destId="{745252A2-AB92-4BF9-8377-A9CC3992410E}" srcOrd="1" destOrd="0" parTransId="{69D36CEC-429D-428F-8F7D-13EDC2246351}" sibTransId="{180630AD-FA71-44F4-A436-D844F2D201FD}"/>
    <dgm:cxn modelId="{A331FCCD-F676-43A5-8CD7-2D133328AB75}" type="presOf" srcId="{537C21F3-30EA-4CD4-93C4-928252EF989A}" destId="{A288F12C-3E19-4028-882E-A479F0B690F7}" srcOrd="1" destOrd="0" presId="urn:microsoft.com/office/officeart/2005/8/layout/bList2"/>
    <dgm:cxn modelId="{1A44A353-D07C-4C95-9C84-B4C1B7D0E220}" type="presOf" srcId="{B8D55129-5B53-4068-9E07-CB796817FCE5}" destId="{4AA0E93A-2EAB-44A7-B70B-EE6A73BB2900}" srcOrd="0" destOrd="4" presId="urn:microsoft.com/office/officeart/2005/8/layout/bList2"/>
    <dgm:cxn modelId="{688C1A3C-DA1D-4657-90E9-E81135D77267}" type="presOf" srcId="{594E08BF-B8FA-4B99-A137-FDBDAE74722F}" destId="{13DD8B04-336D-4B25-A9B0-89A9185D9BA0}" srcOrd="0" destOrd="2" presId="urn:microsoft.com/office/officeart/2005/8/layout/bList2"/>
    <dgm:cxn modelId="{30D3E3ED-B6AF-4BFA-8B51-39FDCE58402C}" type="presOf" srcId="{ED240B4E-BF8E-4FE9-947F-3FF8EF49C2C6}" destId="{D3B27B18-E3E8-4E03-8DF7-54AD21C3B2C9}" srcOrd="0" destOrd="0" presId="urn:microsoft.com/office/officeart/2005/8/layout/bList2"/>
    <dgm:cxn modelId="{48FC78A2-B61B-40B0-BC3F-3FEE5D9926F9}" srcId="{A55CD827-7257-4BA6-AB6C-42AEF005D59C}" destId="{84E284D0-0EAD-4ECF-81A3-D3435F7F70C6}" srcOrd="0" destOrd="0" parTransId="{9CBA36C9-7E96-43AD-9274-91E09052CF13}" sibTransId="{59ADA98D-EAC4-4807-854E-FBC3929AEAA1}"/>
    <dgm:cxn modelId="{262DFBC3-F5FF-483D-AFDE-AF41D494DA12}" type="presParOf" srcId="{20C7F1BD-7286-437F-AE81-EC307859C566}" destId="{E9FB570E-91D7-4975-9009-A608169167F0}" srcOrd="0" destOrd="0" presId="urn:microsoft.com/office/officeart/2005/8/layout/bList2"/>
    <dgm:cxn modelId="{172075A8-50BE-4DC0-8C78-DA759DB7C61C}" type="presParOf" srcId="{E9FB570E-91D7-4975-9009-A608169167F0}" destId="{02BB7563-6945-41B1-BB94-C3C46FAEE117}" srcOrd="0" destOrd="0" presId="urn:microsoft.com/office/officeart/2005/8/layout/bList2"/>
    <dgm:cxn modelId="{011D7C3D-1755-4BA9-BC79-0870D066CC17}" type="presParOf" srcId="{E9FB570E-91D7-4975-9009-A608169167F0}" destId="{A6D45BBF-60D0-4BD5-B3EA-4608F99C6D34}" srcOrd="1" destOrd="0" presId="urn:microsoft.com/office/officeart/2005/8/layout/bList2"/>
    <dgm:cxn modelId="{B61B083A-9B3C-4DB8-9030-E78BDFA7EEB9}" type="presParOf" srcId="{E9FB570E-91D7-4975-9009-A608169167F0}" destId="{97DFBBFF-1866-48BA-BF56-C227A3D95395}" srcOrd="2" destOrd="0" presId="urn:microsoft.com/office/officeart/2005/8/layout/bList2"/>
    <dgm:cxn modelId="{F56DD3BF-CB72-428F-BFEE-2F9EAACAF48E}" type="presParOf" srcId="{E9FB570E-91D7-4975-9009-A608169167F0}" destId="{93D4522A-42E7-4BFA-BC19-CE52737DBBEF}" srcOrd="3" destOrd="0" presId="urn:microsoft.com/office/officeart/2005/8/layout/bList2"/>
    <dgm:cxn modelId="{A2C9E766-CF1F-4C03-B5C5-63DC80E76F04}" type="presParOf" srcId="{20C7F1BD-7286-437F-AE81-EC307859C566}" destId="{7D9BC2A3-F532-493A-866A-D16B55D3BA79}" srcOrd="1" destOrd="0" presId="urn:microsoft.com/office/officeart/2005/8/layout/bList2"/>
    <dgm:cxn modelId="{1D93A06C-EB9C-4AA1-AFAC-10DDCFA6A1DA}" type="presParOf" srcId="{20C7F1BD-7286-437F-AE81-EC307859C566}" destId="{1521361C-A626-4A11-8E56-A7D5A787EF3B}" srcOrd="2" destOrd="0" presId="urn:microsoft.com/office/officeart/2005/8/layout/bList2"/>
    <dgm:cxn modelId="{F9B9A0F0-EB5A-4E17-9571-D947D1E42D8C}" type="presParOf" srcId="{1521361C-A626-4A11-8E56-A7D5A787EF3B}" destId="{9467F0CA-B5E4-4594-A4A8-AB921191E1A2}" srcOrd="0" destOrd="0" presId="urn:microsoft.com/office/officeart/2005/8/layout/bList2"/>
    <dgm:cxn modelId="{863D5AC8-6582-46CB-BCE9-50B64F0CB612}" type="presParOf" srcId="{1521361C-A626-4A11-8E56-A7D5A787EF3B}" destId="{2522ECF1-C11C-4847-B53D-6A50EC5A5AEF}" srcOrd="1" destOrd="0" presId="urn:microsoft.com/office/officeart/2005/8/layout/bList2"/>
    <dgm:cxn modelId="{D234176A-9BAA-478B-88C5-713D93227F3D}" type="presParOf" srcId="{1521361C-A626-4A11-8E56-A7D5A787EF3B}" destId="{BD878991-9DF9-4FA4-87CD-249F968A3E16}" srcOrd="2" destOrd="0" presId="urn:microsoft.com/office/officeart/2005/8/layout/bList2"/>
    <dgm:cxn modelId="{93D1F457-7095-4222-935C-C3B8286A4C11}" type="presParOf" srcId="{1521361C-A626-4A11-8E56-A7D5A787EF3B}" destId="{01821EA0-4925-4CFC-9F16-CFF515D7FA44}" srcOrd="3" destOrd="0" presId="urn:microsoft.com/office/officeart/2005/8/layout/bList2"/>
    <dgm:cxn modelId="{AAD83E24-F7BC-43F5-8E4A-BDEAE2FF6441}" type="presParOf" srcId="{20C7F1BD-7286-437F-AE81-EC307859C566}" destId="{90137CC7-531D-40AC-AA4C-B35998EBC2B6}" srcOrd="3" destOrd="0" presId="urn:microsoft.com/office/officeart/2005/8/layout/bList2"/>
    <dgm:cxn modelId="{740C0D34-A41D-4C95-8895-753411D35B07}" type="presParOf" srcId="{20C7F1BD-7286-437F-AE81-EC307859C566}" destId="{28967A94-F3DE-4C5C-B4C0-AB425CBD863C}" srcOrd="4" destOrd="0" presId="urn:microsoft.com/office/officeart/2005/8/layout/bList2"/>
    <dgm:cxn modelId="{4F981F41-AFF4-4C77-B992-5877030C723A}" type="presParOf" srcId="{28967A94-F3DE-4C5C-B4C0-AB425CBD863C}" destId="{9DC53521-C7A1-46CF-997E-61A06D20D4E9}" srcOrd="0" destOrd="0" presId="urn:microsoft.com/office/officeart/2005/8/layout/bList2"/>
    <dgm:cxn modelId="{50A3DF21-C108-4AA4-BC81-B783BCC4C00C}" type="presParOf" srcId="{28967A94-F3DE-4C5C-B4C0-AB425CBD863C}" destId="{BDCEE8B8-F460-4D0D-887F-CCDEE989D7BE}" srcOrd="1" destOrd="0" presId="urn:microsoft.com/office/officeart/2005/8/layout/bList2"/>
    <dgm:cxn modelId="{37D8F24E-D8E6-4FCA-92B6-B2B4FD5D6E1B}" type="presParOf" srcId="{28967A94-F3DE-4C5C-B4C0-AB425CBD863C}" destId="{D747E609-25B2-403C-9574-71D236D1D520}" srcOrd="2" destOrd="0" presId="urn:microsoft.com/office/officeart/2005/8/layout/bList2"/>
    <dgm:cxn modelId="{9FA585C7-C389-4205-B3A2-541A9A5AB512}" type="presParOf" srcId="{28967A94-F3DE-4C5C-B4C0-AB425CBD863C}" destId="{18C798D0-6F74-4B82-80F6-D40F61CCB79D}" srcOrd="3" destOrd="0" presId="urn:microsoft.com/office/officeart/2005/8/layout/bList2"/>
    <dgm:cxn modelId="{7E1BA839-C349-49DF-B9D1-C662E4F8A4B7}" type="presParOf" srcId="{20C7F1BD-7286-437F-AE81-EC307859C566}" destId="{B397F9EB-DADA-4CD3-AA58-BB2A2D2EC6BC}" srcOrd="5" destOrd="0" presId="urn:microsoft.com/office/officeart/2005/8/layout/bList2"/>
    <dgm:cxn modelId="{5936E85D-CC0C-4239-8D47-5096D34DF83F}" type="presParOf" srcId="{20C7F1BD-7286-437F-AE81-EC307859C566}" destId="{7F35DD5C-7E00-41E9-8A19-78FDB0F70664}" srcOrd="6" destOrd="0" presId="urn:microsoft.com/office/officeart/2005/8/layout/bList2"/>
    <dgm:cxn modelId="{40CDA1F3-6340-4565-843C-EA9F4F0BFE82}" type="presParOf" srcId="{7F35DD5C-7E00-41E9-8A19-78FDB0F70664}" destId="{B8A3548C-D317-4E47-8CF9-E33128B64582}" srcOrd="0" destOrd="0" presId="urn:microsoft.com/office/officeart/2005/8/layout/bList2"/>
    <dgm:cxn modelId="{DBC18C8C-13E7-4D19-8BD7-A8E23DCE517F}" type="presParOf" srcId="{7F35DD5C-7E00-41E9-8A19-78FDB0F70664}" destId="{D2424B08-3A97-4399-97C3-FFDF02EDF33F}" srcOrd="1" destOrd="0" presId="urn:microsoft.com/office/officeart/2005/8/layout/bList2"/>
    <dgm:cxn modelId="{71DED39D-8AD8-4842-82E1-9ADC89912C6D}" type="presParOf" srcId="{7F35DD5C-7E00-41E9-8A19-78FDB0F70664}" destId="{28637C3B-1A73-4828-B25C-4D2E58848516}" srcOrd="2" destOrd="0" presId="urn:microsoft.com/office/officeart/2005/8/layout/bList2"/>
    <dgm:cxn modelId="{3CDFE257-45DF-4814-94E1-FBFF5918688D}" type="presParOf" srcId="{7F35DD5C-7E00-41E9-8A19-78FDB0F70664}" destId="{5DDEE89F-BBED-4CFE-BF7C-49919116C6F9}" srcOrd="3" destOrd="0" presId="urn:microsoft.com/office/officeart/2005/8/layout/bList2"/>
    <dgm:cxn modelId="{CCA510C1-558F-408A-BB93-1C994E447F42}" type="presParOf" srcId="{20C7F1BD-7286-437F-AE81-EC307859C566}" destId="{75C5B8C3-F9C8-4895-A071-1119D481B47C}" srcOrd="7" destOrd="0" presId="urn:microsoft.com/office/officeart/2005/8/layout/bList2"/>
    <dgm:cxn modelId="{B8BA99B6-4AE9-44FC-82A1-92FAEBF6DFD2}" type="presParOf" srcId="{20C7F1BD-7286-437F-AE81-EC307859C566}" destId="{3382006A-02A0-4401-9B1E-9CFA2FAABB9F}" srcOrd="8" destOrd="0" presId="urn:microsoft.com/office/officeart/2005/8/layout/bList2"/>
    <dgm:cxn modelId="{76EAC4D9-A436-49AC-B63B-6725EDF0F982}" type="presParOf" srcId="{3382006A-02A0-4401-9B1E-9CFA2FAABB9F}" destId="{7BB4C9C3-80BD-42BF-8DA4-FFD825AA0BF3}" srcOrd="0" destOrd="0" presId="urn:microsoft.com/office/officeart/2005/8/layout/bList2"/>
    <dgm:cxn modelId="{41F332F1-120A-4B87-ADE6-7A4E32152AED}" type="presParOf" srcId="{3382006A-02A0-4401-9B1E-9CFA2FAABB9F}" destId="{E5BA63BE-929F-4EAC-9579-43250A288C21}" srcOrd="1" destOrd="0" presId="urn:microsoft.com/office/officeart/2005/8/layout/bList2"/>
    <dgm:cxn modelId="{0E736040-658E-43EB-9D13-0022FCD13381}" type="presParOf" srcId="{3382006A-02A0-4401-9B1E-9CFA2FAABB9F}" destId="{8D51B864-37A3-4D0C-8DC3-37BCAAE63FFE}" srcOrd="2" destOrd="0" presId="urn:microsoft.com/office/officeart/2005/8/layout/bList2"/>
    <dgm:cxn modelId="{C3A88BED-0EBA-4825-8671-2952213A4B1B}" type="presParOf" srcId="{3382006A-02A0-4401-9B1E-9CFA2FAABB9F}" destId="{536D9DBF-D17D-4B67-B9E2-A22CDF828DCE}" srcOrd="3" destOrd="0" presId="urn:microsoft.com/office/officeart/2005/8/layout/bList2"/>
    <dgm:cxn modelId="{509C23AC-749F-4E13-96B0-32279C9BDB49}" type="presParOf" srcId="{20C7F1BD-7286-437F-AE81-EC307859C566}" destId="{5426E11B-C7A5-4452-BBD8-707D61BDF72F}" srcOrd="9" destOrd="0" presId="urn:microsoft.com/office/officeart/2005/8/layout/bList2"/>
    <dgm:cxn modelId="{41648CBF-EB41-45B2-A597-8317E794072D}" type="presParOf" srcId="{20C7F1BD-7286-437F-AE81-EC307859C566}" destId="{0DCFCE2D-E0F0-4ED9-B34A-50C500005F32}" srcOrd="10" destOrd="0" presId="urn:microsoft.com/office/officeart/2005/8/layout/bList2"/>
    <dgm:cxn modelId="{DFC8FAC8-9D0A-45A5-9944-0A58329B4F74}" type="presParOf" srcId="{0DCFCE2D-E0F0-4ED9-B34A-50C500005F32}" destId="{13DD8B04-336D-4B25-A9B0-89A9185D9BA0}" srcOrd="0" destOrd="0" presId="urn:microsoft.com/office/officeart/2005/8/layout/bList2"/>
    <dgm:cxn modelId="{C9F5D7BD-877B-4230-A03F-B50AD983D8C1}" type="presParOf" srcId="{0DCFCE2D-E0F0-4ED9-B34A-50C500005F32}" destId="{D4F7C883-1409-4FAF-81A1-004368AA8A1B}" srcOrd="1" destOrd="0" presId="urn:microsoft.com/office/officeart/2005/8/layout/bList2"/>
    <dgm:cxn modelId="{3EA23617-F723-4985-AEC9-4FB4F7DB3AB0}" type="presParOf" srcId="{0DCFCE2D-E0F0-4ED9-B34A-50C500005F32}" destId="{D74BBBBE-1AB3-4023-BE46-B18968B8FCAF}" srcOrd="2" destOrd="0" presId="urn:microsoft.com/office/officeart/2005/8/layout/bList2"/>
    <dgm:cxn modelId="{4246A2FC-CECE-4FF2-AD26-7240AD8100D4}" type="presParOf" srcId="{0DCFCE2D-E0F0-4ED9-B34A-50C500005F32}" destId="{55949E9B-0268-4B1E-8B41-A746540929F5}" srcOrd="3" destOrd="0" presId="urn:microsoft.com/office/officeart/2005/8/layout/bList2"/>
    <dgm:cxn modelId="{62E068E3-CEFE-447F-B2FD-087583E69FD9}" type="presParOf" srcId="{20C7F1BD-7286-437F-AE81-EC307859C566}" destId="{D9FEBE99-9A6C-4D12-B507-A9929C09DD0D}" srcOrd="11" destOrd="0" presId="urn:microsoft.com/office/officeart/2005/8/layout/bList2"/>
    <dgm:cxn modelId="{26BACF54-472C-4285-A029-D9B346EBCBC1}" type="presParOf" srcId="{20C7F1BD-7286-437F-AE81-EC307859C566}" destId="{EBB34C58-24DC-4EE3-B1F5-4185BBACEA43}" srcOrd="12" destOrd="0" presId="urn:microsoft.com/office/officeart/2005/8/layout/bList2"/>
    <dgm:cxn modelId="{7A5EE85F-AC6B-4684-8161-AFF814722A2F}" type="presParOf" srcId="{EBB34C58-24DC-4EE3-B1F5-4185BBACEA43}" destId="{D3B27B18-E3E8-4E03-8DF7-54AD21C3B2C9}" srcOrd="0" destOrd="0" presId="urn:microsoft.com/office/officeart/2005/8/layout/bList2"/>
    <dgm:cxn modelId="{14A8CEAC-C036-4856-8159-9FAF94984279}" type="presParOf" srcId="{EBB34C58-24DC-4EE3-B1F5-4185BBACEA43}" destId="{641B3507-6B1E-4E53-B5C2-0CFE31761C60}" srcOrd="1" destOrd="0" presId="urn:microsoft.com/office/officeart/2005/8/layout/bList2"/>
    <dgm:cxn modelId="{1A3B8600-D2DF-4EE8-AD51-E614F4DBB620}" type="presParOf" srcId="{EBB34C58-24DC-4EE3-B1F5-4185BBACEA43}" destId="{472348B6-E2D6-44C3-9719-02D2D1AC9F04}" srcOrd="2" destOrd="0" presId="urn:microsoft.com/office/officeart/2005/8/layout/bList2"/>
    <dgm:cxn modelId="{D1E92F79-DDBF-4051-856A-2D130EDB0761}" type="presParOf" srcId="{EBB34C58-24DC-4EE3-B1F5-4185BBACEA43}" destId="{AFEE158F-0396-4D4F-BD22-9CE1AA7556A9}" srcOrd="3" destOrd="0" presId="urn:microsoft.com/office/officeart/2005/8/layout/bList2"/>
    <dgm:cxn modelId="{6092F564-9D2D-4BDB-A9EB-20087042068F}" type="presParOf" srcId="{20C7F1BD-7286-437F-AE81-EC307859C566}" destId="{0F00F8FD-EC18-4A57-9FA0-6A61C9436EE7}" srcOrd="13" destOrd="0" presId="urn:microsoft.com/office/officeart/2005/8/layout/bList2"/>
    <dgm:cxn modelId="{09A8C3DA-9929-482A-82F3-8528B75A4B63}" type="presParOf" srcId="{20C7F1BD-7286-437F-AE81-EC307859C566}" destId="{5E67DBCC-C19C-4E71-A3D4-E4956B3FF79B}" srcOrd="14" destOrd="0" presId="urn:microsoft.com/office/officeart/2005/8/layout/bList2"/>
    <dgm:cxn modelId="{760678FC-DE3E-4904-8621-6394DA6C79F9}" type="presParOf" srcId="{5E67DBCC-C19C-4E71-A3D4-E4956B3FF79B}" destId="{EF8AC5F8-551F-4351-9D5E-D55A2414616F}" srcOrd="0" destOrd="0" presId="urn:microsoft.com/office/officeart/2005/8/layout/bList2"/>
    <dgm:cxn modelId="{7370CD7A-FE6F-4D82-8D6B-984E2A157976}" type="presParOf" srcId="{5E67DBCC-C19C-4E71-A3D4-E4956B3FF79B}" destId="{1C1C6E89-F8DD-4FE3-8225-F03B952A052D}" srcOrd="1" destOrd="0" presId="urn:microsoft.com/office/officeart/2005/8/layout/bList2"/>
    <dgm:cxn modelId="{18A2A45E-6E1B-462A-8B75-F30705974C8C}" type="presParOf" srcId="{5E67DBCC-C19C-4E71-A3D4-E4956B3FF79B}" destId="{A288F12C-3E19-4028-882E-A479F0B690F7}" srcOrd="2" destOrd="0" presId="urn:microsoft.com/office/officeart/2005/8/layout/bList2"/>
    <dgm:cxn modelId="{35C4B120-60D7-49A1-85FD-2F51C54BE7FF}" type="presParOf" srcId="{5E67DBCC-C19C-4E71-A3D4-E4956B3FF79B}" destId="{04BF68AB-336B-47AD-A0AC-AEC33DCDE9C2}" srcOrd="3" destOrd="0" presId="urn:microsoft.com/office/officeart/2005/8/layout/bList2"/>
    <dgm:cxn modelId="{F60B8DAC-2DBB-4964-95F5-61A51AAE0B14}" type="presParOf" srcId="{20C7F1BD-7286-437F-AE81-EC307859C566}" destId="{25D6A918-5E7C-4F63-8CAC-9D53A6F9A92E}" srcOrd="15" destOrd="0" presId="urn:microsoft.com/office/officeart/2005/8/layout/bList2"/>
    <dgm:cxn modelId="{A088D2B9-7FAF-4324-808A-72B7F94609D1}" type="presParOf" srcId="{20C7F1BD-7286-437F-AE81-EC307859C566}" destId="{875B6A34-8A91-4769-B070-691C36452848}" srcOrd="16" destOrd="0" presId="urn:microsoft.com/office/officeart/2005/8/layout/bList2"/>
    <dgm:cxn modelId="{AC6F7F1E-9B1C-49C1-8942-6388421C3DC2}" type="presParOf" srcId="{875B6A34-8A91-4769-B070-691C36452848}" destId="{4AA0E93A-2EAB-44A7-B70B-EE6A73BB2900}" srcOrd="0" destOrd="0" presId="urn:microsoft.com/office/officeart/2005/8/layout/bList2"/>
    <dgm:cxn modelId="{C420D571-69B5-4043-B501-22B518C8D490}" type="presParOf" srcId="{875B6A34-8A91-4769-B070-691C36452848}" destId="{2E9AEE0F-4EC6-4682-B8F0-E004F5C494F3}" srcOrd="1" destOrd="0" presId="urn:microsoft.com/office/officeart/2005/8/layout/bList2"/>
    <dgm:cxn modelId="{5DDAD597-1BD1-4222-9084-0FC9734865E1}" type="presParOf" srcId="{875B6A34-8A91-4769-B070-691C36452848}" destId="{638FFF3A-0B77-4061-A04E-053D36F18260}" srcOrd="2" destOrd="0" presId="urn:microsoft.com/office/officeart/2005/8/layout/bList2"/>
    <dgm:cxn modelId="{68777CD2-3936-4E72-8052-F4F26590AB8C}" type="presParOf" srcId="{875B6A34-8A91-4769-B070-691C36452848}" destId="{E908D29D-3610-46D8-B58E-D03ECFACA062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B7563-6945-41B1-BB94-C3C46FAEE117}">
      <dsp:nvSpPr>
        <dsp:cNvPr id="0" name=""/>
        <dsp:cNvSpPr/>
      </dsp:nvSpPr>
      <dsp:spPr>
        <a:xfrm>
          <a:off x="6199" y="916154"/>
          <a:ext cx="1980029" cy="14780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Temperatura</a:t>
          </a:r>
          <a:endParaRPr lang="es-E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Precipitación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Brillo Solar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300" b="0" kern="1200" dirty="0"/>
        </a:p>
      </dsp:txBody>
      <dsp:txXfrm>
        <a:off x="40831" y="950786"/>
        <a:ext cx="1910765" cy="1443417"/>
      </dsp:txXfrm>
    </dsp:sp>
    <dsp:sp modelId="{97DFBBFF-1866-48BA-BF56-C227A3D95395}">
      <dsp:nvSpPr>
        <dsp:cNvPr id="0" name=""/>
        <dsp:cNvSpPr/>
      </dsp:nvSpPr>
      <dsp:spPr>
        <a:xfrm>
          <a:off x="6199" y="2394204"/>
          <a:ext cx="1980029" cy="635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0" rIns="1143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>
              <a:solidFill>
                <a:schemeClr val="bg1"/>
              </a:solidFill>
            </a:rPr>
            <a:t>CLIMA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>
              <a:solidFill>
                <a:schemeClr val="bg2">
                  <a:lumMod val="10000"/>
                </a:schemeClr>
              </a:solidFill>
              <a:effectLst/>
            </a:rPr>
            <a:t>CONDICIONES CLIMÁTICAS</a:t>
          </a:r>
          <a:endParaRPr lang="es-ES" sz="1100" b="1" kern="1200" dirty="0"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6199" y="2394204"/>
        <a:ext cx="1394386" cy="635561"/>
      </dsp:txXfrm>
    </dsp:sp>
    <dsp:sp modelId="{93D4522A-42E7-4BFA-BC19-CE52737DBBEF}">
      <dsp:nvSpPr>
        <dsp:cNvPr id="0" name=""/>
        <dsp:cNvSpPr/>
      </dsp:nvSpPr>
      <dsp:spPr>
        <a:xfrm>
          <a:off x="1456598" y="2495157"/>
          <a:ext cx="693010" cy="69301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7F0CA-B5E4-4594-A4A8-AB921191E1A2}">
      <dsp:nvSpPr>
        <dsp:cNvPr id="0" name=""/>
        <dsp:cNvSpPr/>
      </dsp:nvSpPr>
      <dsp:spPr>
        <a:xfrm>
          <a:off x="2321297" y="916154"/>
          <a:ext cx="1980029" cy="14780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Pendiente</a:t>
          </a:r>
          <a:endParaRPr lang="es-E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Textura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Pedregosidad</a:t>
          </a:r>
        </a:p>
      </dsp:txBody>
      <dsp:txXfrm>
        <a:off x="2355929" y="950786"/>
        <a:ext cx="1910765" cy="1443417"/>
      </dsp:txXfrm>
    </dsp:sp>
    <dsp:sp modelId="{BD878991-9DF9-4FA4-87CD-249F968A3E16}">
      <dsp:nvSpPr>
        <dsp:cNvPr id="0" name=""/>
        <dsp:cNvSpPr/>
      </dsp:nvSpPr>
      <dsp:spPr>
        <a:xfrm>
          <a:off x="2321297" y="2394204"/>
          <a:ext cx="1980029" cy="635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0" rIns="1143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>
              <a:solidFill>
                <a:schemeClr val="bg1"/>
              </a:solidFill>
            </a:rPr>
            <a:t>SUELOS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>
              <a:solidFill>
                <a:schemeClr val="bg2">
                  <a:lumMod val="10000"/>
                </a:schemeClr>
              </a:solidFill>
              <a:effectLst/>
            </a:rPr>
            <a:t>CAPACIDAD DE LABOREO</a:t>
          </a:r>
          <a:endParaRPr lang="es-ES" sz="1100" b="1" kern="1200" dirty="0"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2321297" y="2394204"/>
        <a:ext cx="1394386" cy="635561"/>
      </dsp:txXfrm>
    </dsp:sp>
    <dsp:sp modelId="{01821EA0-4925-4CFC-9F16-CFF515D7FA44}">
      <dsp:nvSpPr>
        <dsp:cNvPr id="0" name=""/>
        <dsp:cNvSpPr/>
      </dsp:nvSpPr>
      <dsp:spPr>
        <a:xfrm>
          <a:off x="3771696" y="2495157"/>
          <a:ext cx="693010" cy="6930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53521-C7A1-46CF-997E-61A06D20D4E9}">
      <dsp:nvSpPr>
        <dsp:cNvPr id="0" name=""/>
        <dsp:cNvSpPr/>
      </dsp:nvSpPr>
      <dsp:spPr>
        <a:xfrm>
          <a:off x="4636395" y="916154"/>
          <a:ext cx="1980029" cy="14780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Profundidad efectiva</a:t>
          </a:r>
          <a:endParaRPr lang="es-E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Textura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Pedregosidad</a:t>
          </a:r>
        </a:p>
      </dsp:txBody>
      <dsp:txXfrm>
        <a:off x="4671027" y="950786"/>
        <a:ext cx="1910765" cy="1443417"/>
      </dsp:txXfrm>
    </dsp:sp>
    <dsp:sp modelId="{D747E609-25B2-403C-9574-71D236D1D520}">
      <dsp:nvSpPr>
        <dsp:cNvPr id="0" name=""/>
        <dsp:cNvSpPr/>
      </dsp:nvSpPr>
      <dsp:spPr>
        <a:xfrm>
          <a:off x="4636395" y="2394204"/>
          <a:ext cx="1980029" cy="635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0" rIns="1143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>
              <a:solidFill>
                <a:schemeClr val="bg1"/>
              </a:solidFill>
            </a:rPr>
            <a:t>SUELOS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>
              <a:solidFill>
                <a:schemeClr val="bg2">
                  <a:lumMod val="10000"/>
                </a:schemeClr>
              </a:solidFill>
              <a:effectLst/>
            </a:rPr>
            <a:t>CONDICIONES DE ENRAIZAMIENTO Y TUBERIZACIÓN</a:t>
          </a:r>
          <a:endParaRPr lang="es-ES" sz="1100" b="1" kern="1200" dirty="0"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4636395" y="2394204"/>
        <a:ext cx="1394386" cy="635561"/>
      </dsp:txXfrm>
    </dsp:sp>
    <dsp:sp modelId="{18C798D0-6F74-4B82-80F6-D40F61CCB79D}">
      <dsp:nvSpPr>
        <dsp:cNvPr id="0" name=""/>
        <dsp:cNvSpPr/>
      </dsp:nvSpPr>
      <dsp:spPr>
        <a:xfrm>
          <a:off x="6086794" y="2495157"/>
          <a:ext cx="693010" cy="69301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3548C-D317-4E47-8CF9-E33128B64582}">
      <dsp:nvSpPr>
        <dsp:cNvPr id="0" name=""/>
        <dsp:cNvSpPr/>
      </dsp:nvSpPr>
      <dsp:spPr>
        <a:xfrm>
          <a:off x="6951493" y="916154"/>
          <a:ext cx="1980029" cy="14780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Régimen de humedad</a:t>
          </a:r>
          <a:endParaRPr lang="es-E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Textura</a:t>
          </a:r>
        </a:p>
      </dsp:txBody>
      <dsp:txXfrm>
        <a:off x="6986125" y="950786"/>
        <a:ext cx="1910765" cy="1443417"/>
      </dsp:txXfrm>
    </dsp:sp>
    <dsp:sp modelId="{28637C3B-1A73-4828-B25C-4D2E58848516}">
      <dsp:nvSpPr>
        <dsp:cNvPr id="0" name=""/>
        <dsp:cNvSpPr/>
      </dsp:nvSpPr>
      <dsp:spPr>
        <a:xfrm>
          <a:off x="6951493" y="2394204"/>
          <a:ext cx="1980029" cy="635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0" rIns="1143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>
              <a:solidFill>
                <a:schemeClr val="bg1"/>
              </a:solidFill>
            </a:rPr>
            <a:t>SUELOS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>
              <a:solidFill>
                <a:schemeClr val="bg2">
                  <a:lumMod val="10000"/>
                </a:schemeClr>
              </a:solidFill>
              <a:effectLst/>
            </a:rPr>
            <a:t>DISPONIBILIDAD DE HUMEDAD</a:t>
          </a:r>
          <a:endParaRPr lang="es-ES" sz="1100" b="1" kern="1200" dirty="0"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6951493" y="2394204"/>
        <a:ext cx="1394386" cy="635561"/>
      </dsp:txXfrm>
    </dsp:sp>
    <dsp:sp modelId="{5DDEE89F-BBED-4CFE-BF7C-49919116C6F9}">
      <dsp:nvSpPr>
        <dsp:cNvPr id="0" name=""/>
        <dsp:cNvSpPr/>
      </dsp:nvSpPr>
      <dsp:spPr>
        <a:xfrm>
          <a:off x="8401891" y="2495157"/>
          <a:ext cx="693010" cy="69301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4C9C3-80BD-42BF-8DA4-FFD825AA0BF3}">
      <dsp:nvSpPr>
        <dsp:cNvPr id="0" name=""/>
        <dsp:cNvSpPr/>
      </dsp:nvSpPr>
      <dsp:spPr>
        <a:xfrm>
          <a:off x="9266591" y="916154"/>
          <a:ext cx="1980029" cy="14780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Susceptibilidad a inundaciones</a:t>
          </a:r>
          <a:endParaRPr lang="es-E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Drenaje natural</a:t>
          </a:r>
        </a:p>
      </dsp:txBody>
      <dsp:txXfrm>
        <a:off x="9301223" y="950786"/>
        <a:ext cx="1910765" cy="1443417"/>
      </dsp:txXfrm>
    </dsp:sp>
    <dsp:sp modelId="{8D51B864-37A3-4D0C-8DC3-37BCAAE63FFE}">
      <dsp:nvSpPr>
        <dsp:cNvPr id="0" name=""/>
        <dsp:cNvSpPr/>
      </dsp:nvSpPr>
      <dsp:spPr>
        <a:xfrm>
          <a:off x="9266591" y="2394204"/>
          <a:ext cx="1980029" cy="635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0" rIns="1143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>
              <a:solidFill>
                <a:schemeClr val="bg1"/>
              </a:solidFill>
            </a:rPr>
            <a:t>SUELOS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>
              <a:solidFill>
                <a:schemeClr val="bg2">
                  <a:lumMod val="10000"/>
                </a:schemeClr>
              </a:solidFill>
              <a:effectLst/>
            </a:rPr>
            <a:t>DISPONIBILIDAD DE OXÍGENO</a:t>
          </a:r>
          <a:endParaRPr lang="es-ES" sz="1100" b="1" kern="1200" dirty="0"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9266591" y="2394204"/>
        <a:ext cx="1394386" cy="635561"/>
      </dsp:txXfrm>
    </dsp:sp>
    <dsp:sp modelId="{536D9DBF-D17D-4B67-B9E2-A22CDF828DCE}">
      <dsp:nvSpPr>
        <dsp:cNvPr id="0" name=""/>
        <dsp:cNvSpPr/>
      </dsp:nvSpPr>
      <dsp:spPr>
        <a:xfrm>
          <a:off x="10716989" y="2495157"/>
          <a:ext cx="693010" cy="693010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D8B04-336D-4B25-A9B0-89A9185D9BA0}">
      <dsp:nvSpPr>
        <dsp:cNvPr id="0" name=""/>
        <dsp:cNvSpPr/>
      </dsp:nvSpPr>
      <dsp:spPr>
        <a:xfrm>
          <a:off x="1163748" y="3531401"/>
          <a:ext cx="1980029" cy="14780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Acidez</a:t>
          </a:r>
          <a:endParaRPr lang="es-E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Capacidad de Intercambio Catiónico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Saturación de bases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Materia orgánica (%C)</a:t>
          </a:r>
        </a:p>
      </dsp:txBody>
      <dsp:txXfrm>
        <a:off x="1198380" y="3566033"/>
        <a:ext cx="1910765" cy="1443417"/>
      </dsp:txXfrm>
    </dsp:sp>
    <dsp:sp modelId="{D74BBBBE-1AB3-4023-BE46-B18968B8FCAF}">
      <dsp:nvSpPr>
        <dsp:cNvPr id="0" name=""/>
        <dsp:cNvSpPr/>
      </dsp:nvSpPr>
      <dsp:spPr>
        <a:xfrm>
          <a:off x="1163748" y="5009451"/>
          <a:ext cx="1980029" cy="635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0" rIns="1143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>
              <a:solidFill>
                <a:schemeClr val="bg1"/>
              </a:solidFill>
            </a:rPr>
            <a:t>SUELOS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>
              <a:solidFill>
                <a:schemeClr val="bg2">
                  <a:lumMod val="10000"/>
                </a:schemeClr>
              </a:solidFill>
              <a:effectLst/>
            </a:rPr>
            <a:t>DISPONIBILIDAD DE NUTRIENTES</a:t>
          </a:r>
          <a:endParaRPr lang="es-ES" sz="1050" b="1" kern="1200" dirty="0"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1163748" y="5009451"/>
        <a:ext cx="1394386" cy="635561"/>
      </dsp:txXfrm>
    </dsp:sp>
    <dsp:sp modelId="{55949E9B-0268-4B1E-8B41-A746540929F5}">
      <dsp:nvSpPr>
        <dsp:cNvPr id="0" name=""/>
        <dsp:cNvSpPr/>
      </dsp:nvSpPr>
      <dsp:spPr>
        <a:xfrm>
          <a:off x="2614147" y="5110404"/>
          <a:ext cx="693010" cy="69301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27B18-E3E8-4E03-8DF7-54AD21C3B2C9}">
      <dsp:nvSpPr>
        <dsp:cNvPr id="0" name=""/>
        <dsp:cNvSpPr/>
      </dsp:nvSpPr>
      <dsp:spPr>
        <a:xfrm>
          <a:off x="3478846" y="3531401"/>
          <a:ext cx="1980029" cy="14780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Salinidad y/o sodicidad</a:t>
          </a:r>
          <a:endParaRPr lang="es-E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Saturación de aluminio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300" b="0" kern="1200" dirty="0"/>
        </a:p>
      </dsp:txBody>
      <dsp:txXfrm>
        <a:off x="3513478" y="3566033"/>
        <a:ext cx="1910765" cy="1443417"/>
      </dsp:txXfrm>
    </dsp:sp>
    <dsp:sp modelId="{472348B6-E2D6-44C3-9719-02D2D1AC9F04}">
      <dsp:nvSpPr>
        <dsp:cNvPr id="0" name=""/>
        <dsp:cNvSpPr/>
      </dsp:nvSpPr>
      <dsp:spPr>
        <a:xfrm>
          <a:off x="3478846" y="5009451"/>
          <a:ext cx="1980029" cy="635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0" rIns="1143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>
              <a:solidFill>
                <a:schemeClr val="bg1"/>
              </a:solidFill>
            </a:rPr>
            <a:t>SUELOS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>
              <a:solidFill>
                <a:schemeClr val="bg2">
                  <a:lumMod val="10000"/>
                </a:schemeClr>
              </a:solidFill>
              <a:effectLst/>
            </a:rPr>
            <a:t>TOXICIDAD POR SALES, SODIO Y ALUMINIO</a:t>
          </a:r>
          <a:endParaRPr lang="es-ES" sz="1100" b="1" kern="1200" dirty="0"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3478846" y="5009451"/>
        <a:ext cx="1394386" cy="635561"/>
      </dsp:txXfrm>
    </dsp:sp>
    <dsp:sp modelId="{AFEE158F-0396-4D4F-BD22-9CE1AA7556A9}">
      <dsp:nvSpPr>
        <dsp:cNvPr id="0" name=""/>
        <dsp:cNvSpPr/>
      </dsp:nvSpPr>
      <dsp:spPr>
        <a:xfrm>
          <a:off x="4929245" y="5110404"/>
          <a:ext cx="693010" cy="69301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5000" r="-75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AC5F8-551F-4351-9D5E-D55A2414616F}">
      <dsp:nvSpPr>
        <dsp:cNvPr id="0" name=""/>
        <dsp:cNvSpPr/>
      </dsp:nvSpPr>
      <dsp:spPr>
        <a:xfrm>
          <a:off x="5793944" y="3531401"/>
          <a:ext cx="1980029" cy="14780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Pendiente</a:t>
          </a:r>
          <a:endParaRPr lang="es-E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Erosión actual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Susceptibilidad a deslizamientos</a:t>
          </a:r>
        </a:p>
      </dsp:txBody>
      <dsp:txXfrm>
        <a:off x="5828576" y="3566033"/>
        <a:ext cx="1910765" cy="1443417"/>
      </dsp:txXfrm>
    </dsp:sp>
    <dsp:sp modelId="{A288F12C-3E19-4028-882E-A479F0B690F7}">
      <dsp:nvSpPr>
        <dsp:cNvPr id="0" name=""/>
        <dsp:cNvSpPr/>
      </dsp:nvSpPr>
      <dsp:spPr>
        <a:xfrm>
          <a:off x="5793944" y="5009451"/>
          <a:ext cx="1980029" cy="635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0" rIns="1143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>
              <a:solidFill>
                <a:schemeClr val="bg1"/>
              </a:solidFill>
            </a:rPr>
            <a:t>SUELOS</a:t>
          </a:r>
          <a:endParaRPr lang="es-ES" sz="1050" b="1" kern="1200" dirty="0">
            <a:solidFill>
              <a:schemeClr val="bg1"/>
            </a:solidFill>
            <a:effectLst/>
          </a:endParaRP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>
              <a:solidFill>
                <a:schemeClr val="bg2">
                  <a:lumMod val="10000"/>
                </a:schemeClr>
              </a:solidFill>
              <a:effectLst/>
            </a:rPr>
            <a:t>SUSCEPTIBILIDAD A PÉRDIDA DE SUELOS</a:t>
          </a:r>
          <a:endParaRPr lang="es-ES" sz="1050" b="1" kern="1200" dirty="0"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5793944" y="5009451"/>
        <a:ext cx="1394386" cy="635561"/>
      </dsp:txXfrm>
    </dsp:sp>
    <dsp:sp modelId="{04BF68AB-336B-47AD-A0AC-AEC33DCDE9C2}">
      <dsp:nvSpPr>
        <dsp:cNvPr id="0" name=""/>
        <dsp:cNvSpPr/>
      </dsp:nvSpPr>
      <dsp:spPr>
        <a:xfrm>
          <a:off x="7244343" y="5110404"/>
          <a:ext cx="693010" cy="693010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0E93A-2EAB-44A7-B70B-EE6A73BB2900}">
      <dsp:nvSpPr>
        <dsp:cNvPr id="0" name=""/>
        <dsp:cNvSpPr/>
      </dsp:nvSpPr>
      <dsp:spPr>
        <a:xfrm>
          <a:off x="8109042" y="3531401"/>
          <a:ext cx="1980029" cy="147804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Temperatura</a:t>
          </a:r>
          <a:endParaRPr lang="es-E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Precipitación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b="0" kern="1200" dirty="0"/>
            <a:t>Humedad relativa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CO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300" b="0" kern="1200" dirty="0"/>
        </a:p>
      </dsp:txBody>
      <dsp:txXfrm>
        <a:off x="8143674" y="3566033"/>
        <a:ext cx="1910765" cy="1443417"/>
      </dsp:txXfrm>
    </dsp:sp>
    <dsp:sp modelId="{638FFF3A-0B77-4061-A04E-053D36F18260}">
      <dsp:nvSpPr>
        <dsp:cNvPr id="0" name=""/>
        <dsp:cNvSpPr/>
      </dsp:nvSpPr>
      <dsp:spPr>
        <a:xfrm>
          <a:off x="8109042" y="5009451"/>
          <a:ext cx="1980029" cy="635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0" rIns="1143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>
              <a:solidFill>
                <a:schemeClr val="bg1"/>
              </a:solidFill>
            </a:rPr>
            <a:t>FITOSANITARIO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>
              <a:solidFill>
                <a:schemeClr val="bg2">
                  <a:lumMod val="10000"/>
                </a:schemeClr>
              </a:solidFill>
              <a:effectLst/>
            </a:rPr>
            <a:t>RIESGO FITOSANITARIO</a:t>
          </a:r>
          <a:endParaRPr lang="es-ES" sz="1100" b="1" kern="1200" dirty="0"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8109042" y="5009451"/>
        <a:ext cx="1394386" cy="635561"/>
      </dsp:txXfrm>
    </dsp:sp>
    <dsp:sp modelId="{E908D29D-3610-46D8-B58E-D03ECFACA062}">
      <dsp:nvSpPr>
        <dsp:cNvPr id="0" name=""/>
        <dsp:cNvSpPr/>
      </dsp:nvSpPr>
      <dsp:spPr>
        <a:xfrm>
          <a:off x="9559440" y="5110404"/>
          <a:ext cx="693010" cy="693010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22F8A-BA83-41E0-825F-2A1230915538}" type="datetimeFigureOut">
              <a:rPr lang="es-CO" smtClean="0"/>
              <a:t>10/08/2017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5B03B-3137-4F31-9637-437BE64379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665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04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05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071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519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98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010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79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99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131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143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99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3B23B-50FF-455C-94A1-D96E3984CB43}" type="datetimeFigureOut">
              <a:rPr lang="es-ES" smtClean="0"/>
              <a:t>10/08/2017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0E4E-8FE5-45A2-8EC1-07C92803E9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2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45915" y="1901183"/>
            <a:ext cx="3698130" cy="1570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TITULOS</a:t>
            </a:r>
            <a:r>
              <a:rPr lang="es-CO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Fuente:</a:t>
            </a:r>
          </a:p>
          <a:p>
            <a:r>
              <a:rPr lang="es-CO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century</a:t>
            </a:r>
            <a:r>
              <a:rPr lang="es-CO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CO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gothic</a:t>
            </a:r>
            <a:r>
              <a:rPr lang="es-CO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Bold  </a:t>
            </a:r>
          </a:p>
          <a:p>
            <a:r>
              <a:rPr lang="es-CO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Tamaño: 28 – 40 pt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753475" y="6229350"/>
            <a:ext cx="66675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82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Título"/>
          <p:cNvSpPr txBox="1">
            <a:spLocks/>
          </p:cNvSpPr>
          <p:nvPr/>
        </p:nvSpPr>
        <p:spPr>
          <a:xfrm>
            <a:off x="3649512" y="335871"/>
            <a:ext cx="5085184" cy="699554"/>
          </a:xfrm>
          <a:prstGeom prst="rect">
            <a:avLst/>
          </a:prstGeom>
          <a:solidFill>
            <a:srgbClr val="199725"/>
          </a:solidFill>
        </p:spPr>
        <p:txBody>
          <a:bodyPr anchor="ctr">
            <a:no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  <a:latin typeface="Century Gothic" pitchFamily="34" charset="0"/>
              </a:rPr>
              <a:t>Criterios y variables</a:t>
            </a:r>
          </a:p>
          <a:p>
            <a:pPr algn="ctr"/>
            <a:r>
              <a:rPr lang="es-ES_tradnl" b="1" dirty="0">
                <a:solidFill>
                  <a:schemeClr val="bg1"/>
                </a:solidFill>
                <a:latin typeface="Century Gothic" pitchFamily="34" charset="0"/>
              </a:rPr>
              <a:t>Componente FÍSICO</a:t>
            </a:r>
            <a:endParaRPr lang="es-CO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53013058"/>
              </p:ext>
            </p:extLst>
          </p:nvPr>
        </p:nvGraphicFramePr>
        <p:xfrm>
          <a:off x="538235" y="366844"/>
          <a:ext cx="11416200" cy="6719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917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289463" y="0"/>
            <a:ext cx="5638801" cy="1325563"/>
          </a:xfrm>
        </p:spPr>
        <p:txBody>
          <a:bodyPr>
            <a:noAutofit/>
          </a:bodyPr>
          <a:lstStyle/>
          <a:p>
            <a:pPr algn="ctr"/>
            <a:r>
              <a:rPr lang="es-CO" sz="2800" b="1" dirty="0">
                <a:solidFill>
                  <a:srgbClr val="159741"/>
                </a:solidFill>
                <a:latin typeface="Century Gothic" charset="0"/>
              </a:rPr>
              <a:t>Componente </a:t>
            </a:r>
            <a:r>
              <a:rPr lang="es-CO" sz="2800" b="1" dirty="0" smtClean="0">
                <a:solidFill>
                  <a:srgbClr val="159741"/>
                </a:solidFill>
                <a:latin typeface="Century Gothic" charset="0"/>
              </a:rPr>
              <a:t>físico</a:t>
            </a:r>
            <a:r>
              <a:rPr lang="es-CO" sz="2800" b="1" dirty="0">
                <a:solidFill>
                  <a:srgbClr val="159741"/>
                </a:solidFill>
                <a:latin typeface="Century Gothic" charset="0"/>
              </a:rPr>
              <a:t/>
            </a:r>
            <a:br>
              <a:rPr lang="es-CO" sz="2800" b="1" dirty="0">
                <a:solidFill>
                  <a:srgbClr val="159741"/>
                </a:solidFill>
                <a:latin typeface="Century Gothic" charset="0"/>
              </a:rPr>
            </a:br>
            <a:r>
              <a:rPr lang="es-CO" sz="2800" b="1" dirty="0" smtClean="0">
                <a:solidFill>
                  <a:srgbClr val="159741"/>
                </a:solidFill>
                <a:latin typeface="Century Gothic" charset="0"/>
              </a:rPr>
              <a:t>Criterio Condiciones de Enraizamiento</a:t>
            </a:r>
            <a:endParaRPr lang="es-ES" sz="2800" b="1" dirty="0">
              <a:solidFill>
                <a:srgbClr val="00B05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158984" y="3761391"/>
            <a:ext cx="1704109" cy="81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 smtClean="0">
                <a:solidFill>
                  <a:schemeClr val="tx1"/>
                </a:solidFill>
              </a:rPr>
              <a:t>FeaturetoRasterx64_feature_layer</a:t>
            </a:r>
            <a:endParaRPr lang="es-CO" sz="1400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1" r="22037"/>
          <a:stretch/>
        </p:blipFill>
        <p:spPr>
          <a:xfrm>
            <a:off x="259080" y="3258000"/>
            <a:ext cx="3507079" cy="3600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16880" y="4882070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Proceso todo el país:</a:t>
            </a:r>
          </a:p>
          <a:p>
            <a:r>
              <a:rPr lang="es-CO" dirty="0"/>
              <a:t>Tiempo sin optimización: </a:t>
            </a:r>
            <a:r>
              <a:rPr lang="es-CO" dirty="0" smtClean="0"/>
              <a:t>1 hora y 45 minutos</a:t>
            </a:r>
          </a:p>
          <a:p>
            <a:r>
              <a:rPr lang="es-CO" dirty="0" smtClean="0"/>
              <a:t>Tiempo </a:t>
            </a:r>
            <a:r>
              <a:rPr lang="es-CO" dirty="0"/>
              <a:t>con optimización: </a:t>
            </a:r>
            <a:r>
              <a:rPr lang="es-CO" dirty="0" smtClean="0"/>
              <a:t>32 minutos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03"/>
          <a:stretch/>
        </p:blipFill>
        <p:spPr>
          <a:xfrm>
            <a:off x="487680" y="1615335"/>
            <a:ext cx="10058400" cy="151583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9637802" y="2436903"/>
            <a:ext cx="908278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>
            <a:off x="8551809" y="3761391"/>
            <a:ext cx="1704109" cy="8103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 smtClean="0">
                <a:solidFill>
                  <a:schemeClr val="tx1"/>
                </a:solidFill>
              </a:rPr>
              <a:t>Procesos intermedios</a:t>
            </a:r>
          </a:p>
          <a:p>
            <a:pPr algn="ctr"/>
            <a:r>
              <a:rPr lang="es-CO" sz="1400" b="1" dirty="0" err="1" smtClean="0">
                <a:solidFill>
                  <a:schemeClr val="tx1"/>
                </a:solidFill>
              </a:rPr>
              <a:t>In_memory</a:t>
            </a:r>
            <a:endParaRPr lang="es-CO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6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289463" y="0"/>
            <a:ext cx="5638801" cy="1325563"/>
          </a:xfrm>
        </p:spPr>
        <p:txBody>
          <a:bodyPr>
            <a:noAutofit/>
          </a:bodyPr>
          <a:lstStyle/>
          <a:p>
            <a:pPr algn="ctr"/>
            <a:r>
              <a:rPr lang="es-CO" sz="2800" b="1" dirty="0">
                <a:solidFill>
                  <a:srgbClr val="159741"/>
                </a:solidFill>
                <a:latin typeface="Century Gothic" charset="0"/>
              </a:rPr>
              <a:t>Componente </a:t>
            </a:r>
            <a:r>
              <a:rPr lang="es-CO" sz="2800" b="1" dirty="0" smtClean="0">
                <a:solidFill>
                  <a:srgbClr val="159741"/>
                </a:solidFill>
                <a:latin typeface="Century Gothic" charset="0"/>
              </a:rPr>
              <a:t>físico</a:t>
            </a:r>
            <a:r>
              <a:rPr lang="es-CO" sz="2800" b="1" dirty="0">
                <a:solidFill>
                  <a:srgbClr val="159741"/>
                </a:solidFill>
                <a:latin typeface="Century Gothic" charset="0"/>
              </a:rPr>
              <a:t/>
            </a:r>
            <a:br>
              <a:rPr lang="es-CO" sz="2800" b="1" dirty="0">
                <a:solidFill>
                  <a:srgbClr val="159741"/>
                </a:solidFill>
                <a:latin typeface="Century Gothic" charset="0"/>
              </a:rPr>
            </a:br>
            <a:r>
              <a:rPr lang="es-CO" sz="2800" b="1" dirty="0" smtClean="0">
                <a:solidFill>
                  <a:srgbClr val="159741"/>
                </a:solidFill>
                <a:latin typeface="Century Gothic" charset="0"/>
              </a:rPr>
              <a:t>Criterio Disponibilidad de Humedad</a:t>
            </a:r>
            <a:endParaRPr lang="es-ES" sz="2800" b="1" dirty="0">
              <a:solidFill>
                <a:srgbClr val="00B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541632" y="3569562"/>
            <a:ext cx="4195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Proceso todo el país:</a:t>
            </a:r>
          </a:p>
          <a:p>
            <a:r>
              <a:rPr lang="es-CO" dirty="0"/>
              <a:t>Tiempo sin optimización: </a:t>
            </a:r>
            <a:r>
              <a:rPr lang="es-CO" dirty="0" smtClean="0"/>
              <a:t>10 minutos</a:t>
            </a:r>
          </a:p>
          <a:p>
            <a:r>
              <a:rPr lang="es-CO" dirty="0" smtClean="0"/>
              <a:t>Tiempo </a:t>
            </a:r>
            <a:r>
              <a:rPr lang="es-CO" dirty="0"/>
              <a:t>con optimización: </a:t>
            </a:r>
            <a:r>
              <a:rPr lang="es-CO" dirty="0" smtClean="0"/>
              <a:t>6 minutos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40"/>
          <a:stretch/>
        </p:blipFill>
        <p:spPr>
          <a:xfrm>
            <a:off x="259080" y="1806684"/>
            <a:ext cx="11787465" cy="128175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1138267" y="2196102"/>
            <a:ext cx="908278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7663547" y="2036914"/>
            <a:ext cx="908278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redondeado 9"/>
          <p:cNvSpPr/>
          <p:nvPr/>
        </p:nvSpPr>
        <p:spPr>
          <a:xfrm>
            <a:off x="463779" y="3593280"/>
            <a:ext cx="1704109" cy="81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Intersect a 64 bits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463778" y="5014063"/>
            <a:ext cx="1704109" cy="81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Feature to raster a 64 bits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541632" y="4962048"/>
            <a:ext cx="4195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Proceso todo el país:</a:t>
            </a:r>
          </a:p>
          <a:p>
            <a:r>
              <a:rPr lang="es-CO" dirty="0"/>
              <a:t>Tiempo sin optimización: </a:t>
            </a:r>
            <a:r>
              <a:rPr lang="es-CO" dirty="0" smtClean="0"/>
              <a:t>7 minutos</a:t>
            </a:r>
          </a:p>
          <a:p>
            <a:r>
              <a:rPr lang="es-CO" dirty="0" smtClean="0"/>
              <a:t>Tiempo </a:t>
            </a:r>
            <a:r>
              <a:rPr lang="es-CO" dirty="0"/>
              <a:t>con optimización: 4</a:t>
            </a:r>
            <a:r>
              <a:rPr lang="es-CO" dirty="0" smtClean="0"/>
              <a:t> minutos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322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l="13402" t="23542" r="30176" b="17917"/>
          <a:stretch/>
        </p:blipFill>
        <p:spPr>
          <a:xfrm>
            <a:off x="6451001" y="852738"/>
            <a:ext cx="5080039" cy="2967756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289463" y="-13447"/>
            <a:ext cx="5805055" cy="1325563"/>
          </a:xfrm>
        </p:spPr>
        <p:txBody>
          <a:bodyPr>
            <a:noAutofit/>
          </a:bodyPr>
          <a:lstStyle/>
          <a:p>
            <a:pPr algn="ctr"/>
            <a:r>
              <a:rPr lang="es-CO" sz="2800" b="1" dirty="0">
                <a:solidFill>
                  <a:srgbClr val="159741"/>
                </a:solidFill>
                <a:latin typeface="Century Gothic" charset="0"/>
              </a:rPr>
              <a:t>Componente </a:t>
            </a:r>
            <a:r>
              <a:rPr lang="es-CO" sz="2800" b="1" dirty="0" smtClean="0">
                <a:solidFill>
                  <a:srgbClr val="159741"/>
                </a:solidFill>
                <a:latin typeface="Century Gothic" charset="0"/>
              </a:rPr>
              <a:t>físico</a:t>
            </a:r>
            <a:r>
              <a:rPr lang="es-CO" sz="2800" b="1" dirty="0">
                <a:solidFill>
                  <a:srgbClr val="159741"/>
                </a:solidFill>
                <a:latin typeface="Century Gothic" charset="0"/>
              </a:rPr>
              <a:t/>
            </a:r>
            <a:br>
              <a:rPr lang="es-CO" sz="2800" b="1" dirty="0">
                <a:solidFill>
                  <a:srgbClr val="159741"/>
                </a:solidFill>
                <a:latin typeface="Century Gothic" charset="0"/>
              </a:rPr>
            </a:br>
            <a:endParaRPr lang="es-ES" sz="2800" b="1" dirty="0">
              <a:solidFill>
                <a:srgbClr val="00B05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372932" y="4075305"/>
            <a:ext cx="1704109" cy="81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err="1" smtClean="0">
                <a:solidFill>
                  <a:schemeClr val="tx1"/>
                </a:solidFill>
              </a:rPr>
              <a:t>Multipart</a:t>
            </a:r>
            <a:r>
              <a:rPr lang="es-CO" b="1" dirty="0" smtClean="0">
                <a:solidFill>
                  <a:schemeClr val="tx1"/>
                </a:solidFill>
              </a:rPr>
              <a:t> to </a:t>
            </a:r>
            <a:r>
              <a:rPr lang="es-CO" b="1" dirty="0" err="1" smtClean="0">
                <a:solidFill>
                  <a:schemeClr val="tx1"/>
                </a:solidFill>
              </a:rPr>
              <a:t>singlepart</a:t>
            </a:r>
            <a:r>
              <a:rPr lang="es-CO" b="1" dirty="0" smtClean="0">
                <a:solidFill>
                  <a:schemeClr val="tx1"/>
                </a:solidFill>
              </a:rPr>
              <a:t> 64 </a:t>
            </a:r>
            <a:r>
              <a:rPr lang="es-CO" b="1" dirty="0">
                <a:solidFill>
                  <a:schemeClr val="tx1"/>
                </a:solidFill>
              </a:rPr>
              <a:t>bits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602177" y="1424032"/>
            <a:ext cx="725543" cy="369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72932" y="1312116"/>
            <a:ext cx="4936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err="1" smtClean="0"/>
              <a:t>In_memory</a:t>
            </a:r>
            <a:endParaRPr lang="es-CO" sz="1400" b="1" dirty="0" smtClean="0"/>
          </a:p>
          <a:p>
            <a:r>
              <a:rPr lang="es-CO" sz="1400" dirty="0" smtClean="0"/>
              <a:t>Usada en procesos intermedios que no requieren ser guardados</a:t>
            </a:r>
          </a:p>
          <a:p>
            <a:r>
              <a:rPr lang="es-CO" sz="1400" dirty="0" smtClean="0"/>
              <a:t>Tiempo de optimización</a:t>
            </a:r>
            <a:r>
              <a:rPr lang="es-CO" sz="1400" dirty="0"/>
              <a:t>: </a:t>
            </a:r>
            <a:r>
              <a:rPr lang="es-CO" sz="1400" dirty="0" smtClean="0"/>
              <a:t>De 5 a 10 minutos/proceso</a:t>
            </a:r>
            <a:endParaRPr lang="es-CO" sz="1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62926" y="4520999"/>
            <a:ext cx="37070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Proceso todo el país:</a:t>
            </a:r>
          </a:p>
          <a:p>
            <a:endParaRPr lang="es-CO" sz="1400" dirty="0" smtClean="0"/>
          </a:p>
          <a:p>
            <a:r>
              <a:rPr lang="es-CO" sz="1400" dirty="0" smtClean="0"/>
              <a:t>Tiempo </a:t>
            </a:r>
            <a:r>
              <a:rPr lang="es-CO" sz="1400" dirty="0"/>
              <a:t>sin optimización: </a:t>
            </a:r>
            <a:r>
              <a:rPr lang="es-CO" sz="1400" dirty="0" smtClean="0"/>
              <a:t>11 </a:t>
            </a:r>
            <a:r>
              <a:rPr lang="es-CO" sz="1400" dirty="0"/>
              <a:t>minutos</a:t>
            </a:r>
          </a:p>
          <a:p>
            <a:r>
              <a:rPr lang="es-CO" sz="1400" dirty="0"/>
              <a:t>Tiempo con optimización: </a:t>
            </a:r>
            <a:r>
              <a:rPr lang="es-CO" sz="1400" dirty="0" smtClean="0"/>
              <a:t>4 minutos</a:t>
            </a:r>
          </a:p>
          <a:p>
            <a:endParaRPr lang="es-CO" sz="1400" dirty="0" smtClean="0"/>
          </a:p>
          <a:p>
            <a:r>
              <a:rPr lang="es-CO" sz="1400" dirty="0" smtClean="0"/>
              <a:t>Adicionalmente </a:t>
            </a:r>
            <a:r>
              <a:rPr lang="es-CO" sz="1400" dirty="0" smtClean="0"/>
              <a:t>mejora proceso</a:t>
            </a:r>
          </a:p>
          <a:p>
            <a:r>
              <a:rPr lang="es-CO" sz="1400" dirty="0" err="1" smtClean="0"/>
              <a:t>FeaturetoRaster</a:t>
            </a:r>
            <a:endParaRPr lang="es-CO" sz="1400" dirty="0"/>
          </a:p>
        </p:txBody>
      </p:sp>
      <p:sp>
        <p:nvSpPr>
          <p:cNvPr id="13" name="Flecha derecha 12"/>
          <p:cNvSpPr/>
          <p:nvPr/>
        </p:nvSpPr>
        <p:spPr>
          <a:xfrm>
            <a:off x="5209514" y="1695552"/>
            <a:ext cx="995082" cy="4781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/>
          <p:cNvSpPr txBox="1"/>
          <p:nvPr/>
        </p:nvSpPr>
        <p:spPr>
          <a:xfrm>
            <a:off x="372932" y="3511502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Otras herramientas utilizadas</a:t>
            </a:r>
            <a:endParaRPr lang="es-CO" dirty="0"/>
          </a:p>
        </p:txBody>
      </p:sp>
      <p:sp>
        <p:nvSpPr>
          <p:cNvPr id="15" name="Flecha derecha 14"/>
          <p:cNvSpPr/>
          <p:nvPr/>
        </p:nvSpPr>
        <p:spPr>
          <a:xfrm>
            <a:off x="2562771" y="4842019"/>
            <a:ext cx="995082" cy="4781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redondeado 15"/>
          <p:cNvSpPr/>
          <p:nvPr/>
        </p:nvSpPr>
        <p:spPr>
          <a:xfrm>
            <a:off x="372932" y="5281048"/>
            <a:ext cx="1704109" cy="81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err="1" smtClean="0">
                <a:solidFill>
                  <a:schemeClr val="tx1"/>
                </a:solidFill>
              </a:rPr>
              <a:t>Repair</a:t>
            </a:r>
            <a:r>
              <a:rPr lang="es-CO" b="1" dirty="0" smtClean="0">
                <a:solidFill>
                  <a:schemeClr val="tx1"/>
                </a:solidFill>
              </a:rPr>
              <a:t> </a:t>
            </a:r>
            <a:r>
              <a:rPr lang="es-CO" b="1" dirty="0" err="1" smtClean="0">
                <a:solidFill>
                  <a:schemeClr val="tx1"/>
                </a:solidFill>
              </a:rPr>
              <a:t>Geometry</a:t>
            </a:r>
            <a:r>
              <a:rPr lang="es-CO" b="1" dirty="0" smtClean="0">
                <a:solidFill>
                  <a:schemeClr val="tx1"/>
                </a:solidFill>
              </a:rPr>
              <a:t> 64 bits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289463" y="0"/>
            <a:ext cx="5805055" cy="1325563"/>
          </a:xfrm>
        </p:spPr>
        <p:txBody>
          <a:bodyPr>
            <a:noAutofit/>
          </a:bodyPr>
          <a:lstStyle/>
          <a:p>
            <a:pPr algn="ctr"/>
            <a:r>
              <a:rPr lang="es-CO" sz="2800" b="1" dirty="0">
                <a:solidFill>
                  <a:srgbClr val="159741"/>
                </a:solidFill>
                <a:latin typeface="Century Gothic" charset="0"/>
              </a:rPr>
              <a:t>Componente </a:t>
            </a:r>
            <a:r>
              <a:rPr lang="es-CO" sz="2800" b="1" dirty="0" smtClean="0">
                <a:solidFill>
                  <a:srgbClr val="159741"/>
                </a:solidFill>
                <a:latin typeface="Century Gothic" charset="0"/>
              </a:rPr>
              <a:t>físico</a:t>
            </a:r>
            <a:endParaRPr lang="es-ES" sz="2800" b="1" dirty="0">
              <a:solidFill>
                <a:srgbClr val="00B05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3223" t="15993" r="24159" b="48162"/>
          <a:stretch/>
        </p:blipFill>
        <p:spPr>
          <a:xfrm>
            <a:off x="242047" y="1102658"/>
            <a:ext cx="6763870" cy="21800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3532" t="16361" r="24056" b="47793"/>
          <a:stretch/>
        </p:blipFill>
        <p:spPr>
          <a:xfrm>
            <a:off x="259740" y="3684494"/>
            <a:ext cx="6746177" cy="21816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2433589" y="1570689"/>
            <a:ext cx="2649399" cy="473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2433588" y="4157270"/>
            <a:ext cx="2851106" cy="441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7409467" y="2359419"/>
            <a:ext cx="46971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Proceso </a:t>
            </a:r>
            <a:r>
              <a:rPr lang="es-CO" dirty="0" smtClean="0"/>
              <a:t>estandarización de nombres</a:t>
            </a:r>
          </a:p>
          <a:p>
            <a:endParaRPr lang="es-CO" dirty="0"/>
          </a:p>
          <a:p>
            <a:r>
              <a:rPr lang="es-CO" dirty="0" smtClean="0"/>
              <a:t>Fácil consulta por cualquier usuario</a:t>
            </a:r>
          </a:p>
          <a:p>
            <a:endParaRPr lang="es-CO" dirty="0" smtClean="0"/>
          </a:p>
          <a:p>
            <a:r>
              <a:rPr lang="es-CO" dirty="0" smtClean="0"/>
              <a:t>Permite revisión rápida de la </a:t>
            </a:r>
            <a:r>
              <a:rPr lang="es-CO" dirty="0" smtClean="0"/>
              <a:t>capa para</a:t>
            </a:r>
          </a:p>
          <a:p>
            <a:r>
              <a:rPr lang="es-CO" dirty="0" smtClean="0"/>
              <a:t>la detección de errores de calificación</a:t>
            </a:r>
            <a:endParaRPr lang="es-CO" dirty="0" smtClean="0"/>
          </a:p>
          <a:p>
            <a:endParaRPr lang="es-CO" dirty="0" smtClean="0"/>
          </a:p>
          <a:p>
            <a:r>
              <a:rPr lang="es-CO" dirty="0" smtClean="0"/>
              <a:t>Ayuda en la implementación de rutinas </a:t>
            </a:r>
          </a:p>
          <a:p>
            <a:r>
              <a:rPr lang="es-CO" dirty="0" smtClean="0"/>
              <a:t>y desarrollo de aplicativos de consulta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038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163439" y="2718302"/>
            <a:ext cx="3834318" cy="1570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GRACIAS</a:t>
            </a:r>
          </a:p>
          <a:p>
            <a:endParaRPr lang="es-CO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Autor / autores </a:t>
            </a:r>
          </a:p>
          <a:p>
            <a:r>
              <a:rPr lang="es-CO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Fuente: </a:t>
            </a:r>
            <a:r>
              <a:rPr lang="es-CO" sz="1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century</a:t>
            </a:r>
            <a:r>
              <a:rPr lang="es-CO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CO" sz="1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gothic</a:t>
            </a:r>
            <a:r>
              <a:rPr lang="es-CO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Bold  </a:t>
            </a:r>
          </a:p>
          <a:p>
            <a:r>
              <a:rPr lang="es-CO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Tamaño: 18 – 28 pt</a:t>
            </a:r>
          </a:p>
        </p:txBody>
      </p:sp>
    </p:spTree>
    <p:extLst>
      <p:ext uri="{BB962C8B-B14F-4D97-AF65-F5344CB8AC3E}">
        <p14:creationId xmlns:p14="http://schemas.microsoft.com/office/powerpoint/2010/main" val="12083702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285</Words>
  <Application>Microsoft Office PowerPoint</Application>
  <PresentationFormat>Panorámica</PresentationFormat>
  <Paragraphs>93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Tema de Office</vt:lpstr>
      <vt:lpstr>Presentación de PowerPoint</vt:lpstr>
      <vt:lpstr>Presentación de PowerPoint</vt:lpstr>
      <vt:lpstr>Componente físico Criterio Condiciones de Enraizamiento</vt:lpstr>
      <vt:lpstr>Componente físico Criterio Disponibilidad de Humedad</vt:lpstr>
      <vt:lpstr>Componente físico </vt:lpstr>
      <vt:lpstr>Componente físico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Felipe Alejandro Garcia Barbosa</dc:creator>
  <cp:lastModifiedBy>Alejandro Moreno</cp:lastModifiedBy>
  <cp:revision>40</cp:revision>
  <dcterms:created xsi:type="dcterms:W3CDTF">2015-08-26T16:13:21Z</dcterms:created>
  <dcterms:modified xsi:type="dcterms:W3CDTF">2017-08-10T13:23:13Z</dcterms:modified>
</cp:coreProperties>
</file>